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1053" r:id="rId7"/>
    <p:sldId id="261" r:id="rId8"/>
    <p:sldId id="257" r:id="rId9"/>
    <p:sldId id="1048" r:id="rId10"/>
    <p:sldId id="1051" r:id="rId11"/>
    <p:sldId id="270" r:id="rId12"/>
    <p:sldId id="3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90AEB-BE77-44C5-8958-2941347DC348}" v="6" dt="2025-06-02T15:16:08.301"/>
    <p1510:client id="{919D286D-C811-485F-BE27-58EE8DCCE8A4}" v="125" dt="2025-06-02T13:06:50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Naidu" userId="ab0d040b-479b-4474-a4b3-76c745fba950" providerId="ADAL" clId="{05090AEB-BE77-44C5-8958-2941347DC348}"/>
    <pc:docChg chg="undo custSel delSld modSld sldOrd">
      <pc:chgData name="Kiran Naidu" userId="ab0d040b-479b-4474-a4b3-76c745fba950" providerId="ADAL" clId="{05090AEB-BE77-44C5-8958-2941347DC348}" dt="2025-06-02T16:43:48.820" v="595"/>
      <pc:docMkLst>
        <pc:docMk/>
      </pc:docMkLst>
      <pc:sldChg chg="delSp modSp mod delAnim">
        <pc:chgData name="Kiran Naidu" userId="ab0d040b-479b-4474-a4b3-76c745fba950" providerId="ADAL" clId="{05090AEB-BE77-44C5-8958-2941347DC348}" dt="2025-06-02T16:34:18.742" v="533" actId="403"/>
        <pc:sldMkLst>
          <pc:docMk/>
          <pc:sldMk cId="2032839250" sldId="256"/>
        </pc:sldMkLst>
        <pc:spChg chg="del mod">
          <ac:chgData name="Kiran Naidu" userId="ab0d040b-479b-4474-a4b3-76c745fba950" providerId="ADAL" clId="{05090AEB-BE77-44C5-8958-2941347DC348}" dt="2025-06-02T15:54:41.283" v="431"/>
          <ac:spMkLst>
            <pc:docMk/>
            <pc:sldMk cId="2032839250" sldId="256"/>
            <ac:spMk id="2" creationId="{A2F3B44F-236D-4580-C589-D7F2F768009A}"/>
          </ac:spMkLst>
        </pc:spChg>
        <pc:spChg chg="mod">
          <ac:chgData name="Kiran Naidu" userId="ab0d040b-479b-4474-a4b3-76c745fba950" providerId="ADAL" clId="{05090AEB-BE77-44C5-8958-2941347DC348}" dt="2025-06-02T16:33:49.781" v="524" actId="404"/>
          <ac:spMkLst>
            <pc:docMk/>
            <pc:sldMk cId="2032839250" sldId="256"/>
            <ac:spMk id="3" creationId="{73271440-D187-A097-951B-2E577AEF3C0C}"/>
          </ac:spMkLst>
        </pc:spChg>
        <pc:spChg chg="mod">
          <ac:chgData name="Kiran Naidu" userId="ab0d040b-479b-4474-a4b3-76c745fba950" providerId="ADAL" clId="{05090AEB-BE77-44C5-8958-2941347DC348}" dt="2025-06-02T16:34:18.742" v="533" actId="403"/>
          <ac:spMkLst>
            <pc:docMk/>
            <pc:sldMk cId="2032839250" sldId="256"/>
            <ac:spMk id="14" creationId="{E7AA9941-3550-45CD-8FC5-65B5A5F05040}"/>
          </ac:spMkLst>
        </pc:spChg>
        <pc:picChg chg="mod">
          <ac:chgData name="Kiran Naidu" userId="ab0d040b-479b-4474-a4b3-76c745fba950" providerId="ADAL" clId="{05090AEB-BE77-44C5-8958-2941347DC348}" dt="2025-06-02T16:34:12.795" v="531" actId="1076"/>
          <ac:picMkLst>
            <pc:docMk/>
            <pc:sldMk cId="2032839250" sldId="256"/>
            <ac:picMk id="4" creationId="{7563E73D-BB5A-48F2-96AD-E005DAC315F7}"/>
          </ac:picMkLst>
        </pc:picChg>
        <pc:picChg chg="del">
          <ac:chgData name="Kiran Naidu" userId="ab0d040b-479b-4474-a4b3-76c745fba950" providerId="ADAL" clId="{05090AEB-BE77-44C5-8958-2941347DC348}" dt="2025-06-02T15:10:32.417" v="5" actId="478"/>
          <ac:picMkLst>
            <pc:docMk/>
            <pc:sldMk cId="2032839250" sldId="256"/>
            <ac:picMk id="15" creationId="{101F37B4-5067-282F-4149-9FAA9443FA19}"/>
          </ac:picMkLst>
        </pc:picChg>
      </pc:sldChg>
      <pc:sldChg chg="modSp mod">
        <pc:chgData name="Kiran Naidu" userId="ab0d040b-479b-4474-a4b3-76c745fba950" providerId="ADAL" clId="{05090AEB-BE77-44C5-8958-2941347DC348}" dt="2025-06-02T15:57:21.712" v="467" actId="14100"/>
        <pc:sldMkLst>
          <pc:docMk/>
          <pc:sldMk cId="0" sldId="258"/>
        </pc:sldMkLst>
        <pc:spChg chg="mod">
          <ac:chgData name="Kiran Naidu" userId="ab0d040b-479b-4474-a4b3-76c745fba950" providerId="ADAL" clId="{05090AEB-BE77-44C5-8958-2941347DC348}" dt="2025-06-02T15:55:00.446" v="433" actId="20577"/>
          <ac:spMkLst>
            <pc:docMk/>
            <pc:sldMk cId="0" sldId="258"/>
            <ac:spMk id="7" creationId="{F44BC0C3-6A65-8AB9-09E4-A95DAA872867}"/>
          </ac:spMkLst>
        </pc:spChg>
        <pc:spChg chg="mod">
          <ac:chgData name="Kiran Naidu" userId="ab0d040b-479b-4474-a4b3-76c745fba950" providerId="ADAL" clId="{05090AEB-BE77-44C5-8958-2941347DC348}" dt="2025-06-02T15:55:12.873" v="434" actId="20577"/>
          <ac:spMkLst>
            <pc:docMk/>
            <pc:sldMk cId="0" sldId="258"/>
            <ac:spMk id="59" creationId="{201B783A-B0E3-1740-597E-10B8B0DEE2C4}"/>
          </ac:spMkLst>
        </pc:spChg>
        <pc:spChg chg="mod">
          <ac:chgData name="Kiran Naidu" userId="ab0d040b-479b-4474-a4b3-76c745fba950" providerId="ADAL" clId="{05090AEB-BE77-44C5-8958-2941347DC348}" dt="2025-06-02T15:55:15.924" v="435" actId="20577"/>
          <ac:spMkLst>
            <pc:docMk/>
            <pc:sldMk cId="0" sldId="258"/>
            <ac:spMk id="72" creationId="{B1DE29F5-28DC-C303-B74C-19F1D87CEC91}"/>
          </ac:spMkLst>
        </pc:spChg>
        <pc:spChg chg="mod">
          <ac:chgData name="Kiran Naidu" userId="ab0d040b-479b-4474-a4b3-76c745fba950" providerId="ADAL" clId="{05090AEB-BE77-44C5-8958-2941347DC348}" dt="2025-06-02T15:55:18.289" v="436" actId="20577"/>
          <ac:spMkLst>
            <pc:docMk/>
            <pc:sldMk cId="0" sldId="258"/>
            <ac:spMk id="73" creationId="{D872AD35-B36B-C47F-CC58-2ACD40B6E590}"/>
          </ac:spMkLst>
        </pc:spChg>
        <pc:spChg chg="mod">
          <ac:chgData name="Kiran Naidu" userId="ab0d040b-479b-4474-a4b3-76c745fba950" providerId="ADAL" clId="{05090AEB-BE77-44C5-8958-2941347DC348}" dt="2025-06-02T15:55:21.048" v="437" actId="20577"/>
          <ac:spMkLst>
            <pc:docMk/>
            <pc:sldMk cId="0" sldId="258"/>
            <ac:spMk id="74" creationId="{5EED0060-3A4F-857B-BBDA-A32A2D4D84FF}"/>
          </ac:spMkLst>
        </pc:spChg>
        <pc:spChg chg="mod">
          <ac:chgData name="Kiran Naidu" userId="ab0d040b-479b-4474-a4b3-76c745fba950" providerId="ADAL" clId="{05090AEB-BE77-44C5-8958-2941347DC348}" dt="2025-06-02T15:57:21.712" v="467" actId="14100"/>
          <ac:spMkLst>
            <pc:docMk/>
            <pc:sldMk cId="0" sldId="258"/>
            <ac:spMk id="85" creationId="{7978866D-1594-C0C1-412B-1609F1AE5626}"/>
          </ac:spMkLst>
        </pc:spChg>
      </pc:sldChg>
      <pc:sldChg chg="addSp modSp mod">
        <pc:chgData name="Kiran Naidu" userId="ab0d040b-479b-4474-a4b3-76c745fba950" providerId="ADAL" clId="{05090AEB-BE77-44C5-8958-2941347DC348}" dt="2025-06-02T16:39:15.619" v="590" actId="404"/>
        <pc:sldMkLst>
          <pc:docMk/>
          <pc:sldMk cId="1672199655" sldId="261"/>
        </pc:sldMkLst>
        <pc:spChg chg="add mod">
          <ac:chgData name="Kiran Naidu" userId="ab0d040b-479b-4474-a4b3-76c745fba950" providerId="ADAL" clId="{05090AEB-BE77-44C5-8958-2941347DC348}" dt="2025-06-02T16:39:15.619" v="590" actId="404"/>
          <ac:spMkLst>
            <pc:docMk/>
            <pc:sldMk cId="1672199655" sldId="261"/>
            <ac:spMk id="2" creationId="{2A20501A-0915-6E00-3601-FFF1683A6B52}"/>
          </ac:spMkLst>
        </pc:spChg>
        <pc:picChg chg="mod">
          <ac:chgData name="Kiran Naidu" userId="ab0d040b-479b-4474-a4b3-76c745fba950" providerId="ADAL" clId="{05090AEB-BE77-44C5-8958-2941347DC348}" dt="2025-06-02T15:59:29.743" v="514" actId="1036"/>
          <ac:picMkLst>
            <pc:docMk/>
            <pc:sldMk cId="1672199655" sldId="261"/>
            <ac:picMk id="1170" creationId="{D412BF84-BF9D-C578-14C6-076F10412903}"/>
          </ac:picMkLst>
        </pc:picChg>
      </pc:sldChg>
      <pc:sldChg chg="modSp mod">
        <pc:chgData name="Kiran Naidu" userId="ab0d040b-479b-4474-a4b3-76c745fba950" providerId="ADAL" clId="{05090AEB-BE77-44C5-8958-2941347DC348}" dt="2025-06-02T15:19:12.896" v="407" actId="1076"/>
        <pc:sldMkLst>
          <pc:docMk/>
          <pc:sldMk cId="769332498" sldId="270"/>
        </pc:sldMkLst>
        <pc:spChg chg="mod">
          <ac:chgData name="Kiran Naidu" userId="ab0d040b-479b-4474-a4b3-76c745fba950" providerId="ADAL" clId="{05090AEB-BE77-44C5-8958-2941347DC348}" dt="2025-06-02T15:19:12.896" v="407" actId="1076"/>
          <ac:spMkLst>
            <pc:docMk/>
            <pc:sldMk cId="769332498" sldId="270"/>
            <ac:spMk id="2" creationId="{E778319C-2CE8-2D03-F274-E19F185FFE82}"/>
          </ac:spMkLst>
        </pc:spChg>
      </pc:sldChg>
      <pc:sldChg chg="addSp modSp mod">
        <pc:chgData name="Kiran Naidu" userId="ab0d040b-479b-4474-a4b3-76c745fba950" providerId="ADAL" clId="{05090AEB-BE77-44C5-8958-2941347DC348}" dt="2025-06-02T15:12:01.536" v="132" actId="313"/>
        <pc:sldMkLst>
          <pc:docMk/>
          <pc:sldMk cId="2114637482" sldId="1048"/>
        </pc:sldMkLst>
        <pc:spChg chg="add mod">
          <ac:chgData name="Kiran Naidu" userId="ab0d040b-479b-4474-a4b3-76c745fba950" providerId="ADAL" clId="{05090AEB-BE77-44C5-8958-2941347DC348}" dt="2025-06-02T15:11:30.533" v="54" actId="1076"/>
          <ac:spMkLst>
            <pc:docMk/>
            <pc:sldMk cId="2114637482" sldId="1048"/>
            <ac:spMk id="2" creationId="{1237002B-8A0C-2D7B-C1E1-99795643E798}"/>
          </ac:spMkLst>
        </pc:spChg>
        <pc:spChg chg="mod">
          <ac:chgData name="Kiran Naidu" userId="ab0d040b-479b-4474-a4b3-76c745fba950" providerId="ADAL" clId="{05090AEB-BE77-44C5-8958-2941347DC348}" dt="2025-06-02T15:12:01.536" v="132" actId="313"/>
          <ac:spMkLst>
            <pc:docMk/>
            <pc:sldMk cId="2114637482" sldId="1048"/>
            <ac:spMk id="17" creationId="{C29172C6-6A41-F603-670B-F69D0555D034}"/>
          </ac:spMkLst>
        </pc:spChg>
      </pc:sldChg>
      <pc:sldChg chg="ord">
        <pc:chgData name="Kiran Naidu" userId="ab0d040b-479b-4474-a4b3-76c745fba950" providerId="ADAL" clId="{05090AEB-BE77-44C5-8958-2941347DC348}" dt="2025-06-02T15:12:38.706" v="138"/>
        <pc:sldMkLst>
          <pc:docMk/>
          <pc:sldMk cId="1503388754" sldId="1051"/>
        </pc:sldMkLst>
      </pc:sldChg>
      <pc:sldChg chg="del ord">
        <pc:chgData name="Kiran Naidu" userId="ab0d040b-479b-4474-a4b3-76c745fba950" providerId="ADAL" clId="{05090AEB-BE77-44C5-8958-2941347DC348}" dt="2025-06-02T16:01:55.918" v="516" actId="47"/>
        <pc:sldMkLst>
          <pc:docMk/>
          <pc:sldMk cId="2547737216" sldId="1052"/>
        </pc:sldMkLst>
      </pc:sldChg>
      <pc:sldChg chg="addSp delSp modSp mod ord">
        <pc:chgData name="Kiran Naidu" userId="ab0d040b-479b-4474-a4b3-76c745fba950" providerId="ADAL" clId="{05090AEB-BE77-44C5-8958-2941347DC348}" dt="2025-06-02T16:43:48.820" v="595"/>
        <pc:sldMkLst>
          <pc:docMk/>
          <pc:sldMk cId="1623400298" sldId="1053"/>
        </pc:sldMkLst>
        <pc:spChg chg="mod">
          <ac:chgData name="Kiran Naidu" userId="ab0d040b-479b-4474-a4b3-76c745fba950" providerId="ADAL" clId="{05090AEB-BE77-44C5-8958-2941347DC348}" dt="2025-06-02T16:43:02.449" v="591" actId="1076"/>
          <ac:spMkLst>
            <pc:docMk/>
            <pc:sldMk cId="1623400298" sldId="1053"/>
            <ac:spMk id="2" creationId="{250D1775-3BFB-2B12-779C-F8D8E2B96C4D}"/>
          </ac:spMkLst>
        </pc:spChg>
        <pc:spChg chg="mod">
          <ac:chgData name="Kiran Naidu" userId="ab0d040b-479b-4474-a4b3-76c745fba950" providerId="ADAL" clId="{05090AEB-BE77-44C5-8958-2941347DC348}" dt="2025-06-02T16:43:02.449" v="591" actId="1076"/>
          <ac:spMkLst>
            <pc:docMk/>
            <pc:sldMk cId="1623400298" sldId="1053"/>
            <ac:spMk id="4" creationId="{430CF98F-52D6-7551-C5D3-FF8C789F9F30}"/>
          </ac:spMkLst>
        </pc:spChg>
        <pc:spChg chg="add del mod">
          <ac:chgData name="Kiran Naidu" userId="ab0d040b-479b-4474-a4b3-76c745fba950" providerId="ADAL" clId="{05090AEB-BE77-44C5-8958-2941347DC348}" dt="2025-06-02T15:15:03.218" v="169" actId="478"/>
          <ac:spMkLst>
            <pc:docMk/>
            <pc:sldMk cId="1623400298" sldId="1053"/>
            <ac:spMk id="18" creationId="{69DC1804-5C61-DAFF-F98D-EA4AB2A47712}"/>
          </ac:spMkLst>
        </pc:spChg>
        <pc:spChg chg="add mod">
          <ac:chgData name="Kiran Naidu" userId="ab0d040b-479b-4474-a4b3-76c745fba950" providerId="ADAL" clId="{05090AEB-BE77-44C5-8958-2941347DC348}" dt="2025-06-02T15:14:39.465" v="168" actId="207"/>
          <ac:spMkLst>
            <pc:docMk/>
            <pc:sldMk cId="1623400298" sldId="1053"/>
            <ac:spMk id="22" creationId="{64235F61-FEE1-FE0F-C9CB-4B90D977B14B}"/>
          </ac:spMkLst>
        </pc:spChg>
        <pc:spChg chg="add mod">
          <ac:chgData name="Kiran Naidu" userId="ab0d040b-479b-4474-a4b3-76c745fba950" providerId="ADAL" clId="{05090AEB-BE77-44C5-8958-2941347DC348}" dt="2025-06-02T15:15:39.614" v="184" actId="1076"/>
          <ac:spMkLst>
            <pc:docMk/>
            <pc:sldMk cId="1623400298" sldId="1053"/>
            <ac:spMk id="24" creationId="{4C6396F3-E13D-7E7D-8529-52C2C716AB73}"/>
          </ac:spMkLst>
        </pc:spChg>
        <pc:spChg chg="del">
          <ac:chgData name="Kiran Naidu" userId="ab0d040b-479b-4474-a4b3-76c745fba950" providerId="ADAL" clId="{05090AEB-BE77-44C5-8958-2941347DC348}" dt="2025-06-02T15:15:33.989" v="183" actId="478"/>
          <ac:spMkLst>
            <pc:docMk/>
            <pc:sldMk cId="1623400298" sldId="1053"/>
            <ac:spMk id="25" creationId="{F378C677-CB05-D71C-E470-F048EE59FE40}"/>
          </ac:spMkLst>
        </pc:spChg>
        <pc:picChg chg="mod">
          <ac:chgData name="Kiran Naidu" userId="ab0d040b-479b-4474-a4b3-76c745fba950" providerId="ADAL" clId="{05090AEB-BE77-44C5-8958-2941347DC348}" dt="2025-06-02T15:15:50.262" v="194" actId="1035"/>
          <ac:picMkLst>
            <pc:docMk/>
            <pc:sldMk cId="1623400298" sldId="1053"/>
            <ac:picMk id="5" creationId="{D3B837BB-D492-995A-FCB1-1D6E5824B081}"/>
          </ac:picMkLst>
        </pc:picChg>
        <pc:picChg chg="mod">
          <ac:chgData name="Kiran Naidu" userId="ab0d040b-479b-4474-a4b3-76c745fba950" providerId="ADAL" clId="{05090AEB-BE77-44C5-8958-2941347DC348}" dt="2025-06-02T15:15:42.628" v="185" actId="14100"/>
          <ac:picMkLst>
            <pc:docMk/>
            <pc:sldMk cId="1623400298" sldId="1053"/>
            <ac:picMk id="23" creationId="{53792E6B-2FAD-C6F0-DF8A-21CF1CB8A858}"/>
          </ac:picMkLst>
        </pc:picChg>
      </pc:sldChg>
    </pc:docChg>
  </pc:docChgLst>
  <pc:docChgLst>
    <pc:chgData name="Kiran Naidu" userId="ab0d040b-479b-4474-a4b3-76c745fba950" providerId="ADAL" clId="{919D286D-C811-485F-BE27-58EE8DCCE8A4}"/>
    <pc:docChg chg="undo redo custSel addSld delSld modSld sldOrd">
      <pc:chgData name="Kiran Naidu" userId="ab0d040b-479b-4474-a4b3-76c745fba950" providerId="ADAL" clId="{919D286D-C811-485F-BE27-58EE8DCCE8A4}" dt="2025-06-02T13:06:50.073" v="2595"/>
      <pc:docMkLst>
        <pc:docMk/>
      </pc:docMkLst>
      <pc:sldChg chg="addSp delSp modSp mod modTransition addAnim delAnim modAnim">
        <pc:chgData name="Kiran Naidu" userId="ab0d040b-479b-4474-a4b3-76c745fba950" providerId="ADAL" clId="{919D286D-C811-485F-BE27-58EE8DCCE8A4}" dt="2025-06-02T13:06:50.073" v="2595"/>
        <pc:sldMkLst>
          <pc:docMk/>
          <pc:sldMk cId="2032839250" sldId="256"/>
        </pc:sldMkLst>
        <pc:spChg chg="mod">
          <ac:chgData name="Kiran Naidu" userId="ab0d040b-479b-4474-a4b3-76c745fba950" providerId="ADAL" clId="{919D286D-C811-485F-BE27-58EE8DCCE8A4}" dt="2025-06-01T07:38:43.089" v="2" actId="1076"/>
          <ac:spMkLst>
            <pc:docMk/>
            <pc:sldMk cId="2032839250" sldId="256"/>
            <ac:spMk id="3" creationId="{73271440-D187-A097-951B-2E577AEF3C0C}"/>
          </ac:spMkLst>
        </pc:spChg>
        <pc:spChg chg="mod">
          <ac:chgData name="Kiran Naidu" userId="ab0d040b-479b-4474-a4b3-76c745fba950" providerId="ADAL" clId="{919D286D-C811-485F-BE27-58EE8DCCE8A4}" dt="2025-06-01T07:40:46.360" v="79" actId="1076"/>
          <ac:spMkLst>
            <pc:docMk/>
            <pc:sldMk cId="2032839250" sldId="256"/>
            <ac:spMk id="14" creationId="{E7AA9941-3550-45CD-8FC5-65B5A5F05040}"/>
          </ac:spMkLst>
        </pc:spChg>
        <pc:picChg chg="add del mod">
          <ac:chgData name="Kiran Naidu" userId="ab0d040b-479b-4474-a4b3-76c745fba950" providerId="ADAL" clId="{919D286D-C811-485F-BE27-58EE8DCCE8A4}" dt="2025-06-01T07:40:41.838" v="78" actId="1076"/>
          <ac:picMkLst>
            <pc:docMk/>
            <pc:sldMk cId="2032839250" sldId="256"/>
            <ac:picMk id="4" creationId="{7563E73D-BB5A-48F2-96AD-E005DAC315F7}"/>
          </ac:picMkLst>
        </pc:picChg>
        <pc:picChg chg="add del mod">
          <ac:chgData name="Kiran Naidu" userId="ab0d040b-479b-4474-a4b3-76c745fba950" providerId="ADAL" clId="{919D286D-C811-485F-BE27-58EE8DCCE8A4}" dt="2025-06-02T13:02:00.799" v="2594"/>
          <ac:picMkLst>
            <pc:docMk/>
            <pc:sldMk cId="2032839250" sldId="256"/>
            <ac:picMk id="8" creationId="{ABF4BF11-70D2-5FF1-C315-46A1F6EA15C9}"/>
          </ac:picMkLst>
        </pc:picChg>
        <pc:picChg chg="add del mod ord">
          <ac:chgData name="Kiran Naidu" userId="ab0d040b-479b-4474-a4b3-76c745fba950" providerId="ADAL" clId="{919D286D-C811-485F-BE27-58EE8DCCE8A4}" dt="2025-06-02T13:06:50.073" v="2595"/>
          <ac:picMkLst>
            <pc:docMk/>
            <pc:sldMk cId="2032839250" sldId="256"/>
            <ac:picMk id="13" creationId="{C1B27379-9A0B-E2B3-70ED-08DAC59BE572}"/>
          </ac:picMkLst>
        </pc:pic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2032839250" sldId="256"/>
            <ac:picMk id="15" creationId="{101F37B4-5067-282F-4149-9FAA9443FA19}"/>
          </ac:picMkLst>
        </pc:picChg>
      </pc:sldChg>
      <pc:sldChg chg="addSp delSp modSp mod modTransition setBg">
        <pc:chgData name="Kiran Naidu" userId="ab0d040b-479b-4474-a4b3-76c745fba950" providerId="ADAL" clId="{919D286D-C811-485F-BE27-58EE8DCCE8A4}" dt="2025-06-02T13:06:50.073" v="2595"/>
        <pc:sldMkLst>
          <pc:docMk/>
          <pc:sldMk cId="3880588983" sldId="257"/>
        </pc:sldMkLst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13" creationId="{1DB39838-AF86-5A89-3522-FEFE5B0099C0}"/>
          </ac:spMkLst>
        </pc:spChg>
        <pc:spChg chg="mod ord">
          <ac:chgData name="Kiran Naidu" userId="ab0d040b-479b-4474-a4b3-76c745fba950" providerId="ADAL" clId="{919D286D-C811-485F-BE27-58EE8DCCE8A4}" dt="2025-06-02T12:22:08.644" v="2409" actId="20577"/>
          <ac:spMkLst>
            <pc:docMk/>
            <pc:sldMk cId="3880588983" sldId="257"/>
            <ac:spMk id="14" creationId="{E7AA9941-3550-45CD-8FC5-65B5A5F05040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16" creationId="{4234F86F-5C2F-33BE-3F89-132335CBE5C2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18" creationId="{6951BFE8-B520-B746-4AAF-00AD5CEE51B2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25" creationId="{CB10AE68-8F08-AD51-52CF-08F3CCF32FC3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30" creationId="{8D819403-072E-67D0-5215-53D6504DC2DC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38" creationId="{1775C9DA-A7A8-665E-6390-195E6C8F6E8F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53" creationId="{CBB27E2E-D87C-97A7-DEE4-BEA4058393DB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54" creationId="{2A6EF88E-335D-CCD0-358E-E38C32A7D54D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62" creationId="{6C90A2DA-480E-D056-ED99-CD80D855DB80}"/>
          </ac:spMkLst>
        </pc:spChg>
        <pc:spChg chg="add mod">
          <ac:chgData name="Kiran Naidu" userId="ab0d040b-479b-4474-a4b3-76c745fba950" providerId="ADAL" clId="{919D286D-C811-485F-BE27-58EE8DCCE8A4}" dt="2025-06-01T08:15:27.939" v="1134"/>
          <ac:spMkLst>
            <pc:docMk/>
            <pc:sldMk cId="3880588983" sldId="257"/>
            <ac:spMk id="68" creationId="{44E703BF-85F9-54BF-F1EA-5D52536DAB2A}"/>
          </ac:spMkLst>
        </pc:spChg>
        <pc:spChg chg="add del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94" creationId="{9CB95732-565A-4D2C-A3AB-CC460C0D3826}"/>
          </ac:spMkLst>
        </pc:spChg>
        <pc:spChg chg="add del">
          <ac:chgData name="Kiran Naidu" userId="ab0d040b-479b-4474-a4b3-76c745fba950" providerId="ADAL" clId="{919D286D-C811-485F-BE27-58EE8DCCE8A4}" dt="2025-06-02T12:10:45.881" v="2248" actId="26606"/>
          <ac:spMkLst>
            <pc:docMk/>
            <pc:sldMk cId="3880588983" sldId="257"/>
            <ac:spMk id="96" creationId="{77F1AF47-AE98-4034-BD91-1976FA4D9C4C}"/>
          </ac:spMkLst>
        </pc:spChg>
        <pc:spChg chg="add del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98" creationId="{8EC0EE2B-2029-48DD-893D-F528E651B07D}"/>
          </ac:spMkLst>
        </pc:spChg>
        <pc:spChg chg="add del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100" creationId="{45AE1D08-1ED1-4F59-B42F-4D8EA33DC8C6}"/>
          </ac:spMkLst>
        </pc:spChg>
        <pc:spChg chg="add del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102" creationId="{9A79B912-88EA-4640-BDEB-51B3B11A026A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07" creationId="{0BBB3000-DA6E-D355-53A4-66CC88D94913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12" creationId="{4DB004A5-A4BF-8D6F-3F5D-0A91A30C7F95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14" creationId="{B877CCEC-EDE0-F634-D168-31D45B1F8483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15" creationId="{D8175DF2-8D47-204F-C304-E469E34C27C6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32" creationId="{9FB3C9BB-0A4D-3E04-B923-09DD1D6A8DF9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44" creationId="{C8D60D23-90F7-0C7A-B61D-14EC7937D531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46" creationId="{4FE6CE88-A697-715E-78FE-1F9B8520B014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47" creationId="{3B81B950-6E50-66AB-5C47-158BF21C0972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59" creationId="{691342AB-4EA9-CD63-C370-3D98387FE134}"/>
          </ac:spMkLst>
        </pc:spChg>
        <pc:spChg chg="add mod">
          <ac:chgData name="Kiran Naidu" userId="ab0d040b-479b-4474-a4b3-76c745fba950" providerId="ADAL" clId="{919D286D-C811-485F-BE27-58EE8DCCE8A4}" dt="2025-06-01T08:17:54.013" v="1176"/>
          <ac:spMkLst>
            <pc:docMk/>
            <pc:sldMk cId="3880588983" sldId="257"/>
            <ac:spMk id="162" creationId="{D36FB2B5-1F20-0A9E-03D7-56EA8DBEEC90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184" creationId="{75299DAF-3458-6551-6339-2F2545AD50EC}"/>
          </ac:spMkLst>
        </pc:spChg>
        <pc:spChg chg="add del">
          <ac:chgData name="Kiran Naidu" userId="ab0d040b-479b-4474-a4b3-76c745fba950" providerId="ADAL" clId="{919D286D-C811-485F-BE27-58EE8DCCE8A4}" dt="2025-06-01T08:18:14.253" v="1179" actId="26606"/>
          <ac:spMkLst>
            <pc:docMk/>
            <pc:sldMk cId="3880588983" sldId="257"/>
            <ac:spMk id="185" creationId="{70155189-D96C-4527-B0EC-654B946BE615}"/>
          </ac:spMkLst>
        </pc:spChg>
        <pc:spChg chg="add del">
          <ac:chgData name="Kiran Naidu" userId="ab0d040b-479b-4474-a4b3-76c745fba950" providerId="ADAL" clId="{919D286D-C811-485F-BE27-58EE8DCCE8A4}" dt="2025-06-01T08:18:15.644" v="1181" actId="26606"/>
          <ac:spMkLst>
            <pc:docMk/>
            <pc:sldMk cId="3880588983" sldId="257"/>
            <ac:spMk id="190" creationId="{2111B97A-2FB0-4625-8C2E-CDCB1AF683A2}"/>
          </ac:spMkLst>
        </pc:spChg>
        <pc:spChg chg="add del">
          <ac:chgData name="Kiran Naidu" userId="ab0d040b-479b-4474-a4b3-76c745fba950" providerId="ADAL" clId="{919D286D-C811-485F-BE27-58EE8DCCE8A4}" dt="2025-06-01T08:18:15.644" v="1181" actId="26606"/>
          <ac:spMkLst>
            <pc:docMk/>
            <pc:sldMk cId="3880588983" sldId="257"/>
            <ac:spMk id="191" creationId="{8ED94938-268E-4C0A-A08A-B3980C78BAEB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198" creationId="{E9D3C62A-806F-05A8-F1B7-18025127F0C1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00" creationId="{919EB5A3-B1A3-F3A2-D967-0B13D84FAF06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03" creationId="{FAF2D99D-82FA-B7FA-7893-9BD76AC10384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06" creationId="{C44DCF9F-B959-3347-3531-2C0D3D764CF5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14" creationId="{FD931F25-6BD7-C1F9-8065-3911052EE843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19" creationId="{E04B17BB-971D-2C3D-F0EB-42C63C721A04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30" creationId="{A7554111-E2C1-52C0-7C98-743C6EC8E5E8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45" creationId="{810ED022-D39E-88B5-E76F-D741878CE3D6}"/>
          </ac:spMkLst>
        </pc:spChg>
        <pc:spChg chg="add mod">
          <ac:chgData name="Kiran Naidu" userId="ab0d040b-479b-4474-a4b3-76c745fba950" providerId="ADAL" clId="{919D286D-C811-485F-BE27-58EE8DCCE8A4}" dt="2025-06-01T08:18:30.187" v="1184"/>
          <ac:spMkLst>
            <pc:docMk/>
            <pc:sldMk cId="3880588983" sldId="257"/>
            <ac:spMk id="257" creationId="{894180D6-FB22-D5EA-D760-BB35111DD0D5}"/>
          </ac:spMkLst>
        </pc:spChg>
        <pc:spChg chg="add del">
          <ac:chgData name="Kiran Naidu" userId="ab0d040b-479b-4474-a4b3-76c745fba950" providerId="ADAL" clId="{919D286D-C811-485F-BE27-58EE8DCCE8A4}" dt="2025-06-01T08:18:48.133" v="1187" actId="26606"/>
          <ac:spMkLst>
            <pc:docMk/>
            <pc:sldMk cId="3880588983" sldId="257"/>
            <ac:spMk id="279" creationId="{CA4BD6EE-7B51-447C-AAB3-028B7A3E515D}"/>
          </ac:spMkLst>
        </pc:spChg>
        <pc:spChg chg="add del">
          <ac:chgData name="Kiran Naidu" userId="ab0d040b-479b-4474-a4b3-76c745fba950" providerId="ADAL" clId="{919D286D-C811-485F-BE27-58EE8DCCE8A4}" dt="2025-06-01T08:18:48.133" v="1187" actId="26606"/>
          <ac:spMkLst>
            <pc:docMk/>
            <pc:sldMk cId="3880588983" sldId="257"/>
            <ac:spMk id="281" creationId="{6B5FF7CD-712E-4187-BFF5-B192FFB33A49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283" creationId="{EBCE6F70-D893-931F-4098-5A02DA9A9A1F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284" creationId="{C0E98245-4A2B-D38D-C91A-96CEB00BA5EF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294" creationId="{090ACA85-D1BF-A42D-299D-2E0999B33B07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295" creationId="{39A24D4E-0DB0-1298-39A2-A2031B8E287D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01" creationId="{EDBE0CB0-B5A4-EA9A-9D66-D86124B613F7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17" creationId="{6B8FC1AF-42F1-A08E-6E3B-504DF8D10913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23" creationId="{AF315655-54EA-A40B-D3C3-A88DE9831348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24" creationId="{3DE3E110-6838-29C4-7D3B-C539A8F40551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54" creationId="{999C6E2B-CC72-5A39-8B3F-6F885A868729}"/>
          </ac:spMkLst>
        </pc:spChg>
        <pc:spChg chg="add mod">
          <ac:chgData name="Kiran Naidu" userId="ab0d040b-479b-4474-a4b3-76c745fba950" providerId="ADAL" clId="{919D286D-C811-485F-BE27-58EE8DCCE8A4}" dt="2025-06-01T08:20:05.168" v="1197"/>
          <ac:spMkLst>
            <pc:docMk/>
            <pc:sldMk cId="3880588983" sldId="257"/>
            <ac:spMk id="360" creationId="{BBDA8FA9-F391-A392-4A8F-D113459BAD1C}"/>
          </ac:spMkLst>
        </pc:spChg>
        <pc:spChg chg="add mod">
          <ac:chgData name="Kiran Naidu" userId="ab0d040b-479b-4474-a4b3-76c745fba950" providerId="ADAL" clId="{919D286D-C811-485F-BE27-58EE8DCCE8A4}" dt="2025-06-02T12:23:33.048" v="2535" actId="27636"/>
          <ac:spMkLst>
            <pc:docMk/>
            <pc:sldMk cId="3880588983" sldId="257"/>
            <ac:spMk id="362" creationId="{A0F20F1D-7A5B-CA7B-98FC-D96EB3151940}"/>
          </ac:spMkLst>
        </pc:spChg>
        <pc:spChg chg="add del">
          <ac:chgData name="Kiran Naidu" userId="ab0d040b-479b-4474-a4b3-76c745fba950" providerId="ADAL" clId="{919D286D-C811-485F-BE27-58EE8DCCE8A4}" dt="2025-06-02T12:10:19.265" v="2242" actId="26606"/>
          <ac:spMkLst>
            <pc:docMk/>
            <pc:sldMk cId="3880588983" sldId="257"/>
            <ac:spMk id="367" creationId="{94BFCCA4-109C-4B21-816E-144FE75C38EE}"/>
          </ac:spMkLst>
        </pc:spChg>
        <pc:spChg chg="add del">
          <ac:chgData name="Kiran Naidu" userId="ab0d040b-479b-4474-a4b3-76c745fba950" providerId="ADAL" clId="{919D286D-C811-485F-BE27-58EE8DCCE8A4}" dt="2025-06-02T12:10:19.265" v="2242" actId="26606"/>
          <ac:spMkLst>
            <pc:docMk/>
            <pc:sldMk cId="3880588983" sldId="257"/>
            <ac:spMk id="369" creationId="{0059B5C0-FEC8-4370-AF45-02E3AEF6FA6D}"/>
          </ac:spMkLst>
        </pc:spChg>
        <pc:spChg chg="add del">
          <ac:chgData name="Kiran Naidu" userId="ab0d040b-479b-4474-a4b3-76c745fba950" providerId="ADAL" clId="{919D286D-C811-485F-BE27-58EE8DCCE8A4}" dt="2025-06-02T12:10:36.487" v="2244" actId="26606"/>
          <ac:spMkLst>
            <pc:docMk/>
            <pc:sldMk cId="3880588983" sldId="257"/>
            <ac:spMk id="371" creationId="{345B26DA-1C6B-4C66-81C9-9C1877FC2DB1}"/>
          </ac:spMkLst>
        </pc:spChg>
        <pc:spChg chg="add del">
          <ac:chgData name="Kiran Naidu" userId="ab0d040b-479b-4474-a4b3-76c745fba950" providerId="ADAL" clId="{919D286D-C811-485F-BE27-58EE8DCCE8A4}" dt="2025-06-02T12:10:36.487" v="2244" actId="26606"/>
          <ac:spMkLst>
            <pc:docMk/>
            <pc:sldMk cId="3880588983" sldId="257"/>
            <ac:spMk id="372" creationId="{A3C210E6-A35A-4F68-8D60-801A019C75B8}"/>
          </ac:spMkLst>
        </pc:spChg>
        <pc:spChg chg="add del">
          <ac:chgData name="Kiran Naidu" userId="ab0d040b-479b-4474-a4b3-76c745fba950" providerId="ADAL" clId="{919D286D-C811-485F-BE27-58EE8DCCE8A4}" dt="2025-06-02T12:10:36.487" v="2244" actId="26606"/>
          <ac:spMkLst>
            <pc:docMk/>
            <pc:sldMk cId="3880588983" sldId="257"/>
            <ac:spMk id="373" creationId="{98DE6C44-43F8-4DE4-AB81-66853FFEA09A}"/>
          </ac:spMkLst>
        </pc:spChg>
        <pc:spChg chg="add del">
          <ac:chgData name="Kiran Naidu" userId="ab0d040b-479b-4474-a4b3-76c745fba950" providerId="ADAL" clId="{919D286D-C811-485F-BE27-58EE8DCCE8A4}" dt="2025-06-02T12:10:36.487" v="2244" actId="26606"/>
          <ac:spMkLst>
            <pc:docMk/>
            <pc:sldMk cId="3880588983" sldId="257"/>
            <ac:spMk id="374" creationId="{AC0D06B0-F19C-459E-B221-A34B506FB5E3}"/>
          </ac:spMkLst>
        </pc:spChg>
        <pc:spChg chg="add del">
          <ac:chgData name="Kiran Naidu" userId="ab0d040b-479b-4474-a4b3-76c745fba950" providerId="ADAL" clId="{919D286D-C811-485F-BE27-58EE8DCCE8A4}" dt="2025-06-02T12:10:36.487" v="2244" actId="26606"/>
          <ac:spMkLst>
            <pc:docMk/>
            <pc:sldMk cId="3880588983" sldId="257"/>
            <ac:spMk id="375" creationId="{2409529B-9B56-4F10-BE4D-F934DB89E57E}"/>
          </ac:spMkLst>
        </pc:spChg>
        <pc:spChg chg="add del">
          <ac:chgData name="Kiran Naidu" userId="ab0d040b-479b-4474-a4b3-76c745fba950" providerId="ADAL" clId="{919D286D-C811-485F-BE27-58EE8DCCE8A4}" dt="2025-06-02T12:10:38.648" v="2246" actId="26606"/>
          <ac:spMkLst>
            <pc:docMk/>
            <pc:sldMk cId="3880588983" sldId="257"/>
            <ac:spMk id="377" creationId="{94BFCCA4-109C-4B21-816E-144FE75C38EE}"/>
          </ac:spMkLst>
        </pc:spChg>
        <pc:spChg chg="add del">
          <ac:chgData name="Kiran Naidu" userId="ab0d040b-479b-4474-a4b3-76c745fba950" providerId="ADAL" clId="{919D286D-C811-485F-BE27-58EE8DCCE8A4}" dt="2025-06-02T12:10:38.648" v="2246" actId="26606"/>
          <ac:spMkLst>
            <pc:docMk/>
            <pc:sldMk cId="3880588983" sldId="257"/>
            <ac:spMk id="378" creationId="{0059B5C0-FEC8-4370-AF45-02E3AEF6FA6D}"/>
          </ac:spMkLst>
        </pc:spChg>
        <pc:spChg chg="add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383" creationId="{A3C210E6-A35A-4F68-8D60-801A019C75B8}"/>
          </ac:spMkLst>
        </pc:spChg>
        <pc:spChg chg="add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384" creationId="{AC0D06B0-F19C-459E-B221-A34B506FB5E3}"/>
          </ac:spMkLst>
        </pc:spChg>
        <pc:spChg chg="add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385" creationId="{345B26DA-1C6B-4C66-81C9-9C1877FC2DB1}"/>
          </ac:spMkLst>
        </pc:spChg>
        <pc:spChg chg="add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386" creationId="{98DE6C44-43F8-4DE4-AB81-66853FFEA09A}"/>
          </ac:spMkLst>
        </pc:spChg>
        <pc:spChg chg="add">
          <ac:chgData name="Kiran Naidu" userId="ab0d040b-479b-4474-a4b3-76c745fba950" providerId="ADAL" clId="{919D286D-C811-485F-BE27-58EE8DCCE8A4}" dt="2025-06-02T12:10:45.904" v="2249" actId="26606"/>
          <ac:spMkLst>
            <pc:docMk/>
            <pc:sldMk cId="3880588983" sldId="257"/>
            <ac:spMk id="387" creationId="{2409529B-9B56-4F10-BE4D-F934DB89E57E}"/>
          </ac:spMkLst>
        </pc:spChg>
        <pc:grpChg chg="add del">
          <ac:chgData name="Kiran Naidu" userId="ab0d040b-479b-4474-a4b3-76c745fba950" providerId="ADAL" clId="{919D286D-C811-485F-BE27-58EE8DCCE8A4}" dt="2025-06-01T08:18:24.517" v="1183" actId="26606"/>
          <ac:grpSpMkLst>
            <pc:docMk/>
            <pc:sldMk cId="3880588983" sldId="257"/>
            <ac:grpSpMk id="193" creationId="{AA47CC56-1188-533D-88C5-F705AFAAAE96}"/>
          </ac:grpSpMkLst>
        </pc:grpChg>
        <pc:picChg chg="add del mod">
          <ac:chgData name="Kiran Naidu" userId="ab0d040b-479b-4474-a4b3-76c745fba950" providerId="ADAL" clId="{919D286D-C811-485F-BE27-58EE8DCCE8A4}" dt="2025-06-01T08:15:04.851" v="1133" actId="478"/>
          <ac:picMkLst>
            <pc:docMk/>
            <pc:sldMk cId="3880588983" sldId="257"/>
            <ac:picMk id="2" creationId="{78B3B788-D379-BFCD-4148-5B62EB3B37F9}"/>
          </ac:picMkLst>
        </pc:picChg>
        <pc:picChg chg="mod ord">
          <ac:chgData name="Kiran Naidu" userId="ab0d040b-479b-4474-a4b3-76c745fba950" providerId="ADAL" clId="{919D286D-C811-485F-BE27-58EE8DCCE8A4}" dt="2025-06-01T08:19:13.295" v="1192" actId="1076"/>
          <ac:picMkLst>
            <pc:docMk/>
            <pc:sldMk cId="3880588983" sldId="257"/>
            <ac:picMk id="3" creationId="{335F10A8-F2B0-266B-99BE-73868712B9A3}"/>
          </ac:picMkLst>
        </pc:picChg>
        <pc:picChg chg="add mod">
          <ac:chgData name="Kiran Naidu" userId="ab0d040b-479b-4474-a4b3-76c745fba950" providerId="ADAL" clId="{919D286D-C811-485F-BE27-58EE8DCCE8A4}" dt="2025-06-02T12:10:45.881" v="2248" actId="26606"/>
          <ac:picMkLst>
            <pc:docMk/>
            <pc:sldMk cId="3880588983" sldId="257"/>
            <ac:picMk id="4" creationId="{724359D6-A6C2-8886-8648-55137B7F873A}"/>
          </ac:picMkLst>
        </pc:pic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3880588983" sldId="257"/>
            <ac:picMk id="5" creationId="{A90AABA8-ACC8-3DA9-C19F-2F3B09A4E997}"/>
          </ac:picMkLst>
        </pc:picChg>
        <pc:picChg chg="mod ord">
          <ac:chgData name="Kiran Naidu" userId="ab0d040b-479b-4474-a4b3-76c745fba950" providerId="ADAL" clId="{919D286D-C811-485F-BE27-58EE8DCCE8A4}" dt="2025-06-02T12:10:45.881" v="2248" actId="26606"/>
          <ac:picMkLst>
            <pc:docMk/>
            <pc:sldMk cId="3880588983" sldId="257"/>
            <ac:picMk id="6" creationId="{C8BFB2C0-A07A-372F-C977-F7985CF8A835}"/>
          </ac:picMkLst>
        </pc:picChg>
        <pc:picChg chg="add del mod">
          <ac:chgData name="Kiran Naidu" userId="ab0d040b-479b-4474-a4b3-76c745fba950" providerId="ADAL" clId="{919D286D-C811-485F-BE27-58EE8DCCE8A4}" dt="2025-06-01T08:17:53.240" v="1175" actId="478"/>
          <ac:picMkLst>
            <pc:docMk/>
            <pc:sldMk cId="3880588983" sldId="257"/>
            <ac:picMk id="89" creationId="{800F92A4-C18E-22B7-DB3E-1221F8E27B90}"/>
          </ac:picMkLst>
        </pc:picChg>
        <pc:picChg chg="del">
          <ac:chgData name="Kiran Naidu" userId="ab0d040b-479b-4474-a4b3-76c745fba950" providerId="ADAL" clId="{919D286D-C811-485F-BE27-58EE8DCCE8A4}" dt="2025-06-01T08:14:12.800" v="1097" actId="478"/>
          <ac:picMkLst>
            <pc:docMk/>
            <pc:sldMk cId="3880588983" sldId="257"/>
            <ac:picMk id="90" creationId="{DD14920B-0312-2309-594C-ADEC4ADE44B4}"/>
          </ac:picMkLst>
        </pc:picChg>
        <pc:picChg chg="add mod">
          <ac:chgData name="Kiran Naidu" userId="ab0d040b-479b-4474-a4b3-76c745fba950" providerId="ADAL" clId="{919D286D-C811-485F-BE27-58EE8DCCE8A4}" dt="2025-06-01T08:18:24.517" v="1183" actId="26606"/>
          <ac:picMkLst>
            <pc:docMk/>
            <pc:sldMk cId="3880588983" sldId="257"/>
            <ac:picMk id="180" creationId="{68B800B8-3B43-3666-C61A-F7D09776F8C8}"/>
          </ac:picMkLst>
        </pc:picChg>
        <pc:picChg chg="add del mod">
          <ac:chgData name="Kiran Naidu" userId="ab0d040b-479b-4474-a4b3-76c745fba950" providerId="ADAL" clId="{919D286D-C811-485F-BE27-58EE8DCCE8A4}" dt="2025-06-01T08:20:04.392" v="1196" actId="478"/>
          <ac:picMkLst>
            <pc:docMk/>
            <pc:sldMk cId="3880588983" sldId="257"/>
            <ac:picMk id="274" creationId="{F015A8E3-E1A7-8216-BAB1-2AC7ACA22189}"/>
          </ac:picMkLst>
        </pc:picChg>
        <pc:picChg chg="add del mod ord">
          <ac:chgData name="Kiran Naidu" userId="ab0d040b-479b-4474-a4b3-76c745fba950" providerId="ADAL" clId="{919D286D-C811-485F-BE27-58EE8DCCE8A4}" dt="2025-06-02T12:15:19.548" v="2287" actId="478"/>
          <ac:picMkLst>
            <pc:docMk/>
            <pc:sldMk cId="3880588983" sldId="257"/>
            <ac:picMk id="361" creationId="{49FC753C-4213-B698-F3E3-8909588A814D}"/>
          </ac:picMkLst>
        </pc:picChg>
      </pc:sldChg>
      <pc:sldChg chg="addSp delSp modSp mod modTransition">
        <pc:chgData name="Kiran Naidu" userId="ab0d040b-479b-4474-a4b3-76c745fba950" providerId="ADAL" clId="{919D286D-C811-485F-BE27-58EE8DCCE8A4}" dt="2025-06-02T13:06:50.073" v="2595"/>
        <pc:sldMkLst>
          <pc:docMk/>
          <pc:sldMk cId="0" sldId="258"/>
        </pc:sldMkLst>
        <pc:spChg chg="mod">
          <ac:chgData name="Kiran Naidu" userId="ab0d040b-479b-4474-a4b3-76c745fba950" providerId="ADAL" clId="{919D286D-C811-485F-BE27-58EE8DCCE8A4}" dt="2025-06-01T07:52:50.767" v="389" actId="20577"/>
          <ac:spMkLst>
            <pc:docMk/>
            <pc:sldMk cId="0" sldId="258"/>
            <ac:spMk id="6" creationId="{00000000-0000-0000-0000-000000000000}"/>
          </ac:spMkLst>
        </pc:spChg>
        <pc:spChg chg="add mod">
          <ac:chgData name="Kiran Naidu" userId="ab0d040b-479b-4474-a4b3-76c745fba950" providerId="ADAL" clId="{919D286D-C811-485F-BE27-58EE8DCCE8A4}" dt="2025-06-01T07:52:25.757" v="374" actId="404"/>
          <ac:spMkLst>
            <pc:docMk/>
            <pc:sldMk cId="0" sldId="258"/>
            <ac:spMk id="7" creationId="{F44BC0C3-6A65-8AB9-09E4-A95DAA872867}"/>
          </ac:spMkLst>
        </pc:spChg>
        <pc:spChg chg="add mod">
          <ac:chgData name="Kiran Naidu" userId="ab0d040b-479b-4474-a4b3-76c745fba950" providerId="ADAL" clId="{919D286D-C811-485F-BE27-58EE8DCCE8A4}" dt="2025-06-01T07:52:19.749" v="373" actId="115"/>
          <ac:spMkLst>
            <pc:docMk/>
            <pc:sldMk cId="0" sldId="258"/>
            <ac:spMk id="9" creationId="{C52F6C04-5F08-0F7D-9EDD-4B75A663353F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12" creationId="{F8950E69-DE80-9A8F-346A-B5D2DBBDAFF6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15" creationId="{3ABB3FD3-9DF1-7B4A-B058-DC4704B5EC49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17" creationId="{C60A8403-B2D9-5375-CF0A-23486119C5F0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18" creationId="{F2E738FB-8990-83F1-6EFC-30BBB695B155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21" creationId="{382B5A34-5B67-22B7-7DB6-41FDDF43D924}"/>
          </ac:spMkLst>
        </pc:spChg>
        <pc:spChg chg="add 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22" creationId="{0FB336E7-3E30-9E80-EC9B-13D34E896035}"/>
          </ac:spMkLst>
        </pc:spChg>
        <pc:spChg chg="mod">
          <ac:chgData name="Kiran Naidu" userId="ab0d040b-479b-4474-a4b3-76c745fba950" providerId="ADAL" clId="{919D286D-C811-485F-BE27-58EE8DCCE8A4}" dt="2025-06-01T07:47:03.236" v="288" actId="14100"/>
          <ac:spMkLst>
            <pc:docMk/>
            <pc:sldMk cId="0" sldId="258"/>
            <ac:spMk id="23" creationId="{9F9E1238-AE0E-78BA-EB6B-A7C5439C4D10}"/>
          </ac:spMkLst>
        </pc:spChg>
        <pc:spChg chg="del mod">
          <ac:chgData name="Kiran Naidu" userId="ab0d040b-479b-4474-a4b3-76c745fba950" providerId="ADAL" clId="{919D286D-C811-485F-BE27-58EE8DCCE8A4}" dt="2025-06-01T07:41:29.559" v="83" actId="478"/>
          <ac:spMkLst>
            <pc:docMk/>
            <pc:sldMk cId="0" sldId="258"/>
            <ac:spMk id="37" creationId="{6E3E3AE0-70A2-7121-F809-41AC935618DF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38" creationId="{7D770CD0-A23C-A5F5-1C8E-77761F94CF6D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40" creationId="{C79FD7DF-40EB-38CE-457F-A5F587665614}"/>
          </ac:spMkLst>
        </pc:spChg>
        <pc:spChg chg="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41" creationId="{E8DC2742-571B-7337-E0A2-C851302164CB}"/>
          </ac:spMkLst>
        </pc:spChg>
        <pc:spChg chg="add mod">
          <ac:chgData name="Kiran Naidu" userId="ab0d040b-479b-4474-a4b3-76c745fba950" providerId="ADAL" clId="{919D286D-C811-485F-BE27-58EE8DCCE8A4}" dt="2025-06-01T07:46:54.458" v="286"/>
          <ac:spMkLst>
            <pc:docMk/>
            <pc:sldMk cId="0" sldId="258"/>
            <ac:spMk id="42" creationId="{C6FB0500-26FC-1AED-772C-FAFCB2AA2CBE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47" creationId="{B139866B-5309-CADE-6C52-BC3412DA8896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48" creationId="{01F9B608-59DD-485C-98FC-01FF6E75507F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50" creationId="{4462650B-647D-D6C6-9DB8-8E88EBACFAA8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51" creationId="{4B214AA4-E3C0-5F15-3A3E-39983872D8A8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57" creationId="{00571CE8-F6AC-3FBC-61C1-F961B09E8B3E}"/>
          </ac:spMkLst>
        </pc:spChg>
        <pc:spChg chg="add mod">
          <ac:chgData name="Kiran Naidu" userId="ab0d040b-479b-4474-a4b3-76c745fba950" providerId="ADAL" clId="{919D286D-C811-485F-BE27-58EE8DCCE8A4}" dt="2025-06-01T07:49:31.699" v="329" actId="554"/>
          <ac:spMkLst>
            <pc:docMk/>
            <pc:sldMk cId="0" sldId="258"/>
            <ac:spMk id="58" creationId="{2B852729-67EF-63D9-6673-4A4E8F8554BF}"/>
          </ac:spMkLst>
        </pc:spChg>
        <pc:spChg chg="add mod">
          <ac:chgData name="Kiran Naidu" userId="ab0d040b-479b-4474-a4b3-76c745fba950" providerId="ADAL" clId="{919D286D-C811-485F-BE27-58EE8DCCE8A4}" dt="2025-06-01T08:51:11.580" v="2219" actId="1076"/>
          <ac:spMkLst>
            <pc:docMk/>
            <pc:sldMk cId="0" sldId="258"/>
            <ac:spMk id="59" creationId="{201B783A-B0E3-1740-597E-10B8B0DEE2C4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62" creationId="{7CA56949-F78A-FB11-7C4D-E7A4BBC0A678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65" creationId="{94FC04D7-623B-FA0D-9299-1AD969A7B96A}"/>
          </ac:spMkLst>
        </pc:spChg>
        <pc:spChg chg="mod">
          <ac:chgData name="Kiran Naidu" userId="ab0d040b-479b-4474-a4b3-76c745fba950" providerId="ADAL" clId="{919D286D-C811-485F-BE27-58EE8DCCE8A4}" dt="2025-06-01T07:47:05.545" v="289"/>
          <ac:spMkLst>
            <pc:docMk/>
            <pc:sldMk cId="0" sldId="258"/>
            <ac:spMk id="66" creationId="{BB1B0514-1715-DDA9-33CE-EF1BF5D39766}"/>
          </ac:spMkLst>
        </pc:spChg>
        <pc:spChg chg="add del mod">
          <ac:chgData name="Kiran Naidu" userId="ab0d040b-479b-4474-a4b3-76c745fba950" providerId="ADAL" clId="{919D286D-C811-485F-BE27-58EE8DCCE8A4}" dt="2025-06-01T07:50:38.640" v="336" actId="478"/>
          <ac:spMkLst>
            <pc:docMk/>
            <pc:sldMk cId="0" sldId="258"/>
            <ac:spMk id="71" creationId="{E2639149-C3EA-5126-E2D2-E7452B3F8C39}"/>
          </ac:spMkLst>
        </pc:spChg>
        <pc:spChg chg="add mod">
          <ac:chgData name="Kiran Naidu" userId="ab0d040b-479b-4474-a4b3-76c745fba950" providerId="ADAL" clId="{919D286D-C811-485F-BE27-58EE8DCCE8A4}" dt="2025-06-01T08:51:07.592" v="2218" actId="1076"/>
          <ac:spMkLst>
            <pc:docMk/>
            <pc:sldMk cId="0" sldId="258"/>
            <ac:spMk id="72" creationId="{B1DE29F5-28DC-C303-B74C-19F1D87CEC91}"/>
          </ac:spMkLst>
        </pc:spChg>
        <pc:spChg chg="add mod">
          <ac:chgData name="Kiran Naidu" userId="ab0d040b-479b-4474-a4b3-76c745fba950" providerId="ADAL" clId="{919D286D-C811-485F-BE27-58EE8DCCE8A4}" dt="2025-06-01T08:51:03.654" v="2217" actId="1076"/>
          <ac:spMkLst>
            <pc:docMk/>
            <pc:sldMk cId="0" sldId="258"/>
            <ac:spMk id="73" creationId="{D872AD35-B36B-C47F-CC58-2ACD40B6E590}"/>
          </ac:spMkLst>
        </pc:spChg>
        <pc:spChg chg="add mod">
          <ac:chgData name="Kiran Naidu" userId="ab0d040b-479b-4474-a4b3-76c745fba950" providerId="ADAL" clId="{919D286D-C811-485F-BE27-58EE8DCCE8A4}" dt="2025-06-01T08:52:14.595" v="2232" actId="1076"/>
          <ac:spMkLst>
            <pc:docMk/>
            <pc:sldMk cId="0" sldId="258"/>
            <ac:spMk id="74" creationId="{5EED0060-3A4F-857B-BBDA-A32A2D4D84FF}"/>
          </ac:spMkLst>
        </pc:spChg>
        <pc:spChg chg="add mod">
          <ac:chgData name="Kiran Naidu" userId="ab0d040b-479b-4474-a4b3-76c745fba950" providerId="ADAL" clId="{919D286D-C811-485F-BE27-58EE8DCCE8A4}" dt="2025-06-01T08:10:38.276" v="992" actId="20577"/>
          <ac:spMkLst>
            <pc:docMk/>
            <pc:sldMk cId="0" sldId="258"/>
            <ac:spMk id="76" creationId="{EBE90DA9-19A8-B58E-677D-42A7FF60AC19}"/>
          </ac:spMkLst>
        </pc:spChg>
        <pc:spChg chg="add mod">
          <ac:chgData name="Kiran Naidu" userId="ab0d040b-479b-4474-a4b3-76c745fba950" providerId="ADAL" clId="{919D286D-C811-485F-BE27-58EE8DCCE8A4}" dt="2025-06-01T08:09:13.764" v="898" actId="12"/>
          <ac:spMkLst>
            <pc:docMk/>
            <pc:sldMk cId="0" sldId="258"/>
            <ac:spMk id="78" creationId="{4F0BB2C8-2406-5DAD-1201-EB5019EEAF08}"/>
          </ac:spMkLst>
        </pc:spChg>
        <pc:spChg chg="add mod">
          <ac:chgData name="Kiran Naidu" userId="ab0d040b-479b-4474-a4b3-76c745fba950" providerId="ADAL" clId="{919D286D-C811-485F-BE27-58EE8DCCE8A4}" dt="2025-06-01T08:10:40.343" v="993" actId="20577"/>
          <ac:spMkLst>
            <pc:docMk/>
            <pc:sldMk cId="0" sldId="258"/>
            <ac:spMk id="79" creationId="{A8BBF0CD-6C4D-2147-8B01-09B92574C3CA}"/>
          </ac:spMkLst>
        </pc:spChg>
        <pc:spChg chg="add mod">
          <ac:chgData name="Kiran Naidu" userId="ab0d040b-479b-4474-a4b3-76c745fba950" providerId="ADAL" clId="{919D286D-C811-485F-BE27-58EE8DCCE8A4}" dt="2025-06-01T08:09:58.709" v="937" actId="1076"/>
          <ac:spMkLst>
            <pc:docMk/>
            <pc:sldMk cId="0" sldId="258"/>
            <ac:spMk id="80" creationId="{EB5F31BB-1FC4-3DDF-4C44-958BD4E6F9FF}"/>
          </ac:spMkLst>
        </pc:spChg>
        <pc:spChg chg="add mod">
          <ac:chgData name="Kiran Naidu" userId="ab0d040b-479b-4474-a4b3-76c745fba950" providerId="ADAL" clId="{919D286D-C811-485F-BE27-58EE8DCCE8A4}" dt="2025-06-01T08:10:35.407" v="991" actId="1076"/>
          <ac:spMkLst>
            <pc:docMk/>
            <pc:sldMk cId="0" sldId="258"/>
            <ac:spMk id="84" creationId="{0B9E67EF-CF8F-A7CC-0F10-A8FBF51E60F7}"/>
          </ac:spMkLst>
        </pc:spChg>
        <pc:spChg chg="add mod">
          <ac:chgData name="Kiran Naidu" userId="ab0d040b-479b-4474-a4b3-76c745fba950" providerId="ADAL" clId="{919D286D-C811-485F-BE27-58EE8DCCE8A4}" dt="2025-06-01T08:52:49.696" v="2237" actId="242"/>
          <ac:spMkLst>
            <pc:docMk/>
            <pc:sldMk cId="0" sldId="258"/>
            <ac:spMk id="85" creationId="{7978866D-1594-C0C1-412B-1609F1AE5626}"/>
          </ac:spMkLst>
        </pc:spChg>
        <pc:grpChg chg="del">
          <ac:chgData name="Kiran Naidu" userId="ab0d040b-479b-4474-a4b3-76c745fba950" providerId="ADAL" clId="{919D286D-C811-485F-BE27-58EE8DCCE8A4}" dt="2025-06-01T07:41:31.125" v="84" actId="478"/>
          <ac:grpSpMkLst>
            <pc:docMk/>
            <pc:sldMk cId="0" sldId="258"/>
            <ac:grpSpMk id="2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26.313" v="81" actId="478"/>
          <ac:grpSpMkLst>
            <pc:docMk/>
            <pc:sldMk cId="0" sldId="258"/>
            <ac:grpSpMk id="4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36.278" v="87" actId="478"/>
          <ac:grpSpMkLst>
            <pc:docMk/>
            <pc:sldMk cId="0" sldId="258"/>
            <ac:grpSpMk id="25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34.786" v="86" actId="478"/>
          <ac:grpSpMkLst>
            <pc:docMk/>
            <pc:sldMk cId="0" sldId="258"/>
            <ac:grpSpMk id="27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39.358" v="89" actId="478"/>
          <ac:grpSpMkLst>
            <pc:docMk/>
            <pc:sldMk cId="0" sldId="258"/>
            <ac:grpSpMk id="29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37.986" v="88" actId="478"/>
          <ac:grpSpMkLst>
            <pc:docMk/>
            <pc:sldMk cId="0" sldId="258"/>
            <ac:grpSpMk id="31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1:33.171" v="85" actId="478"/>
          <ac:grpSpMkLst>
            <pc:docMk/>
            <pc:sldMk cId="0" sldId="258"/>
            <ac:grpSpMk id="33" creationId="{00000000-0000-0000-0000-000000000000}"/>
          </ac:grpSpMkLst>
        </pc:grpChg>
        <pc:grpChg chg="del">
          <ac:chgData name="Kiran Naidu" userId="ab0d040b-479b-4474-a4b3-76c745fba950" providerId="ADAL" clId="{919D286D-C811-485F-BE27-58EE8DCCE8A4}" dt="2025-06-01T07:48:21.652" v="321" actId="478"/>
          <ac:grpSpMkLst>
            <pc:docMk/>
            <pc:sldMk cId="0" sldId="258"/>
            <ac:grpSpMk id="46" creationId="{5ECDC840-59F7-E58C-4F21-EB61E69086C5}"/>
          </ac:grpSpMkLst>
        </pc:grpChg>
        <pc:grpChg chg="del">
          <ac:chgData name="Kiran Naidu" userId="ab0d040b-479b-4474-a4b3-76c745fba950" providerId="ADAL" clId="{919D286D-C811-485F-BE27-58EE8DCCE8A4}" dt="2025-06-01T07:47:15.221" v="291" actId="478"/>
          <ac:grpSpMkLst>
            <pc:docMk/>
            <pc:sldMk cId="0" sldId="258"/>
            <ac:grpSpMk id="49" creationId="{3ACBBFA1-D9D2-BB76-F0A9-24B253A1D5D3}"/>
          </ac:grpSpMkLst>
        </pc:grpChg>
        <pc:grpChg chg="del">
          <ac:chgData name="Kiran Naidu" userId="ab0d040b-479b-4474-a4b3-76c745fba950" providerId="ADAL" clId="{919D286D-C811-485F-BE27-58EE8DCCE8A4}" dt="2025-06-01T07:48:25.475" v="323" actId="478"/>
          <ac:grpSpMkLst>
            <pc:docMk/>
            <pc:sldMk cId="0" sldId="258"/>
            <ac:grpSpMk id="52" creationId="{2D184608-251D-B8CA-066F-E3F810E0A4A0}"/>
          </ac:grpSpMkLst>
        </pc:grpChg>
        <pc:grpChg chg="del">
          <ac:chgData name="Kiran Naidu" userId="ab0d040b-479b-4474-a4b3-76c745fba950" providerId="ADAL" clId="{919D286D-C811-485F-BE27-58EE8DCCE8A4}" dt="2025-06-01T07:48:24.023" v="322" actId="478"/>
          <ac:grpSpMkLst>
            <pc:docMk/>
            <pc:sldMk cId="0" sldId="258"/>
            <ac:grpSpMk id="55" creationId="{860AF47E-7F0D-C9AF-C5D6-5329274EA977}"/>
          </ac:grpSpMkLst>
        </pc:grpChg>
        <pc:grpChg chg="del">
          <ac:chgData name="Kiran Naidu" userId="ab0d040b-479b-4474-a4b3-76c745fba950" providerId="ADAL" clId="{919D286D-C811-485F-BE27-58EE8DCCE8A4}" dt="2025-06-01T07:48:41.242" v="327" actId="478"/>
          <ac:grpSpMkLst>
            <pc:docMk/>
            <pc:sldMk cId="0" sldId="258"/>
            <ac:grpSpMk id="61" creationId="{F86E504E-E604-ACDC-6E08-17C524384A1F}"/>
          </ac:grpSpMkLst>
        </pc:grpChg>
        <pc:grpChg chg="del">
          <ac:chgData name="Kiran Naidu" userId="ab0d040b-479b-4474-a4b3-76c745fba950" providerId="ADAL" clId="{919D286D-C811-485F-BE27-58EE8DCCE8A4}" dt="2025-06-01T07:48:43.304" v="328" actId="478"/>
          <ac:grpSpMkLst>
            <pc:docMk/>
            <pc:sldMk cId="0" sldId="258"/>
            <ac:grpSpMk id="64" creationId="{46DF7770-ABA2-7F9B-80EE-37D1F460C63F}"/>
          </ac:grpSpMkLst>
        </pc:grp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0" sldId="258"/>
            <ac:picMk id="5" creationId="{3E17B5B7-137D-4744-7B4F-7DE9C47FAF5E}"/>
          </ac:picMkLst>
        </pc:picChg>
        <pc:picChg chg="mod">
          <ac:chgData name="Kiran Naidu" userId="ab0d040b-479b-4474-a4b3-76c745fba950" providerId="ADAL" clId="{919D286D-C811-485F-BE27-58EE8DCCE8A4}" dt="2025-06-01T07:47:03.236" v="288" actId="14100"/>
          <ac:picMkLst>
            <pc:docMk/>
            <pc:sldMk cId="0" sldId="258"/>
            <ac:picMk id="24" creationId="{84CD4745-3E46-029E-45DA-4D3FC3432090}"/>
          </ac:picMkLst>
        </pc:picChg>
        <pc:picChg chg="mod">
          <ac:chgData name="Kiran Naidu" userId="ab0d040b-479b-4474-a4b3-76c745fba950" providerId="ADAL" clId="{919D286D-C811-485F-BE27-58EE8DCCE8A4}" dt="2025-06-01T07:52:43.294" v="375" actId="1076"/>
          <ac:picMkLst>
            <pc:docMk/>
            <pc:sldMk cId="0" sldId="258"/>
            <ac:picMk id="60" creationId="{AB948223-4F4D-7CF5-B13A-02043E928891}"/>
          </ac:picMkLst>
        </pc:picChg>
        <pc:picChg chg="mod">
          <ac:chgData name="Kiran Naidu" userId="ab0d040b-479b-4474-a4b3-76c745fba950" providerId="ADAL" clId="{919D286D-C811-485F-BE27-58EE8DCCE8A4}" dt="2025-06-01T07:52:43.294" v="375" actId="1076"/>
          <ac:picMkLst>
            <pc:docMk/>
            <pc:sldMk cId="0" sldId="258"/>
            <ac:picMk id="68" creationId="{E9AC44AC-3DD9-94EE-7791-6960C2832116}"/>
          </ac:picMkLst>
        </pc:picChg>
        <pc:picChg chg="mod">
          <ac:chgData name="Kiran Naidu" userId="ab0d040b-479b-4474-a4b3-76c745fba950" providerId="ADAL" clId="{919D286D-C811-485F-BE27-58EE8DCCE8A4}" dt="2025-06-01T07:52:43.294" v="375" actId="1076"/>
          <ac:picMkLst>
            <pc:docMk/>
            <pc:sldMk cId="0" sldId="258"/>
            <ac:picMk id="69" creationId="{9029A220-C84C-5464-DC46-0DA1CE6A311B}"/>
          </ac:picMkLst>
        </pc:picChg>
        <pc:picChg chg="mod">
          <ac:chgData name="Kiran Naidu" userId="ab0d040b-479b-4474-a4b3-76c745fba950" providerId="ADAL" clId="{919D286D-C811-485F-BE27-58EE8DCCE8A4}" dt="2025-06-01T07:52:43.294" v="375" actId="1076"/>
          <ac:picMkLst>
            <pc:docMk/>
            <pc:sldMk cId="0" sldId="258"/>
            <ac:picMk id="70" creationId="{CE57EDFD-7FEC-0F11-C30F-EF84043B380A}"/>
          </ac:picMkLst>
        </pc:picChg>
        <pc:cxnChg chg="add mod">
          <ac:chgData name="Kiran Naidu" userId="ab0d040b-479b-4474-a4b3-76c745fba950" providerId="ADAL" clId="{919D286D-C811-485F-BE27-58EE8DCCE8A4}" dt="2025-06-01T08:09:53.409" v="934" actId="1036"/>
          <ac:cxnSpMkLst>
            <pc:docMk/>
            <pc:sldMk cId="0" sldId="258"/>
            <ac:cxnSpMk id="82" creationId="{9F714D1B-ACB4-5009-934F-490F28491BD2}"/>
          </ac:cxnSpMkLst>
        </pc:cxnChg>
        <pc:cxnChg chg="add mod">
          <ac:chgData name="Kiran Naidu" userId="ab0d040b-479b-4474-a4b3-76c745fba950" providerId="ADAL" clId="{919D286D-C811-485F-BE27-58EE8DCCE8A4}" dt="2025-06-01T08:10:05" v="938" actId="1076"/>
          <ac:cxnSpMkLst>
            <pc:docMk/>
            <pc:sldMk cId="0" sldId="258"/>
            <ac:cxnSpMk id="83" creationId="{8C72CC1B-05FC-9046-7E2B-6E207E2F24F0}"/>
          </ac:cxnSpMkLst>
        </pc:cxnChg>
        <pc:cxnChg chg="add mod">
          <ac:chgData name="Kiran Naidu" userId="ab0d040b-479b-4474-a4b3-76c745fba950" providerId="ADAL" clId="{919D286D-C811-485F-BE27-58EE8DCCE8A4}" dt="2025-06-01T08:10:19.423" v="989" actId="1038"/>
          <ac:cxnSpMkLst>
            <pc:docMk/>
            <pc:sldMk cId="0" sldId="258"/>
            <ac:cxnSpMk id="86" creationId="{6F7CA6AF-0D89-C5B5-1BCC-4A37C46C7699}"/>
          </ac:cxnSpMkLst>
        </pc:cxnChg>
      </pc:sldChg>
      <pc:sldChg chg="del">
        <pc:chgData name="Kiran Naidu" userId="ab0d040b-479b-4474-a4b3-76c745fba950" providerId="ADAL" clId="{919D286D-C811-485F-BE27-58EE8DCCE8A4}" dt="2025-06-01T08:10:55.468" v="994" actId="47"/>
        <pc:sldMkLst>
          <pc:docMk/>
          <pc:sldMk cId="0" sldId="259"/>
        </pc:sldMkLst>
      </pc:sldChg>
      <pc:sldChg chg="del">
        <pc:chgData name="Kiran Naidu" userId="ab0d040b-479b-4474-a4b3-76c745fba950" providerId="ADAL" clId="{919D286D-C811-485F-BE27-58EE8DCCE8A4}" dt="2025-06-01T08:03:14.615" v="769" actId="47"/>
        <pc:sldMkLst>
          <pc:docMk/>
          <pc:sldMk cId="0" sldId="260"/>
        </pc:sldMkLst>
      </pc:sldChg>
      <pc:sldChg chg="del">
        <pc:chgData name="Kiran Naidu" userId="ab0d040b-479b-4474-a4b3-76c745fba950" providerId="ADAL" clId="{919D286D-C811-485F-BE27-58EE8DCCE8A4}" dt="2025-06-01T08:08:55.931" v="896" actId="47"/>
        <pc:sldMkLst>
          <pc:docMk/>
          <pc:sldMk cId="990697831" sldId="264"/>
        </pc:sldMkLst>
      </pc:sldChg>
      <pc:sldChg chg="del">
        <pc:chgData name="Kiran Naidu" userId="ab0d040b-479b-4474-a4b3-76c745fba950" providerId="ADAL" clId="{919D286D-C811-485F-BE27-58EE8DCCE8A4}" dt="2025-06-01T07:58:33.074" v="695" actId="47"/>
        <pc:sldMkLst>
          <pc:docMk/>
          <pc:sldMk cId="3445898280" sldId="266"/>
        </pc:sldMkLst>
      </pc:sldChg>
      <pc:sldChg chg="addSp modSp mod ord modTransition">
        <pc:chgData name="Kiran Naidu" userId="ab0d040b-479b-4474-a4b3-76c745fba950" providerId="ADAL" clId="{919D286D-C811-485F-BE27-58EE8DCCE8A4}" dt="2025-06-02T13:06:50.073" v="2595"/>
        <pc:sldMkLst>
          <pc:docMk/>
          <pc:sldMk cId="769332498" sldId="270"/>
        </pc:sldMkLst>
        <pc:spChg chg="mod">
          <ac:chgData name="Kiran Naidu" userId="ab0d040b-479b-4474-a4b3-76c745fba950" providerId="ADAL" clId="{919D286D-C811-485F-BE27-58EE8DCCE8A4}" dt="2025-06-01T08:42:32.587" v="2086" actId="20577"/>
          <ac:spMkLst>
            <pc:docMk/>
            <pc:sldMk cId="769332498" sldId="270"/>
            <ac:spMk id="2" creationId="{E778319C-2CE8-2D03-F274-E19F185FFE82}"/>
          </ac:spMkLst>
        </pc:sp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769332498" sldId="270"/>
            <ac:picMk id="4" creationId="{8870254C-AC23-3BEF-634C-71F084AEB058}"/>
          </ac:picMkLst>
        </pc:picChg>
        <pc:picChg chg="mod">
          <ac:chgData name="Kiran Naidu" userId="ab0d040b-479b-4474-a4b3-76c745fba950" providerId="ADAL" clId="{919D286D-C811-485F-BE27-58EE8DCCE8A4}" dt="2025-06-01T08:26:16.983" v="1495" actId="14100"/>
          <ac:picMkLst>
            <pc:docMk/>
            <pc:sldMk cId="769332498" sldId="270"/>
            <ac:picMk id="158" creationId="{5AEC4904-7638-57CD-130D-B0230284BC5F}"/>
          </ac:picMkLst>
        </pc:picChg>
      </pc:sldChg>
      <pc:sldChg chg="modTransition">
        <pc:chgData name="Kiran Naidu" userId="ab0d040b-479b-4474-a4b3-76c745fba950" providerId="ADAL" clId="{919D286D-C811-485F-BE27-58EE8DCCE8A4}" dt="2025-06-02T13:02:00.799" v="2594"/>
        <pc:sldMkLst>
          <pc:docMk/>
          <pc:sldMk cId="2899485134" sldId="387"/>
        </pc:sldMkLst>
      </pc:sldChg>
      <pc:sldChg chg="addSp modSp add del mod modTransition setBg">
        <pc:chgData name="Kiran Naidu" userId="ab0d040b-479b-4474-a4b3-76c745fba950" providerId="ADAL" clId="{919D286D-C811-485F-BE27-58EE8DCCE8A4}" dt="2025-06-02T13:06:50.073" v="2595"/>
        <pc:sldMkLst>
          <pc:docMk/>
          <pc:sldMk cId="2114637482" sldId="1048"/>
        </pc:sldMkLst>
        <pc:spChg chg="add 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3" creationId="{9D774386-CC72-1906-8FB9-4004FBDF4B37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20" creationId="{45A75410-E2C7-011E-CB33-F5A4C76EDD3A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21" creationId="{DD980E2C-8393-177B-170A-2A9F6D34E86C}"/>
          </ac:spMkLst>
        </pc:spChg>
        <pc:spChg chg="mod">
          <ac:chgData name="Kiran Naidu" userId="ab0d040b-479b-4474-a4b3-76c745fba950" providerId="ADAL" clId="{919D286D-C811-485F-BE27-58EE8DCCE8A4}" dt="2025-06-01T08:16:57.239" v="1149" actId="403"/>
          <ac:spMkLst>
            <pc:docMk/>
            <pc:sldMk cId="2114637482" sldId="1048"/>
            <ac:spMk id="37" creationId="{1FFAFD25-5560-29D7-5184-C29B51911B1F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42" creationId="{EF526AE3-78B7-FEE9-06C0-11331DC4F958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47" creationId="{35478616-2D3B-BDC4-1F48-B3BBF8333061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50" creationId="{5D1E05CF-37CD-B280-EB60-0E5932D7A053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54" creationId="{734DFF23-D513-045D-ED28-5A3E89113AFE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58" creationId="{E9C7E780-9DC6-382E-379A-7263233C23AB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69" creationId="{60E45ADC-8B78-9CF2-13EA-38FEF6243BDB}"/>
          </ac:spMkLst>
        </pc:spChg>
        <pc:spChg chg="mod">
          <ac:chgData name="Kiran Naidu" userId="ab0d040b-479b-4474-a4b3-76c745fba950" providerId="ADAL" clId="{919D286D-C811-485F-BE27-58EE8DCCE8A4}" dt="2025-06-01T08:16:57.239" v="1149" actId="403"/>
          <ac:spMkLst>
            <pc:docMk/>
            <pc:sldMk cId="2114637482" sldId="1048"/>
            <ac:spMk id="85" creationId="{5BFE4460-26B1-3563-3624-25B3FBD6D1A0}"/>
          </ac:spMkLst>
        </pc:spChg>
        <pc:spChg chg="mod">
          <ac:chgData name="Kiran Naidu" userId="ab0d040b-479b-4474-a4b3-76c745fba950" providerId="ADAL" clId="{919D286D-C811-485F-BE27-58EE8DCCE8A4}" dt="2025-06-01T08:16:57.239" v="1149" actId="403"/>
          <ac:spMkLst>
            <pc:docMk/>
            <pc:sldMk cId="2114637482" sldId="1048"/>
            <ac:spMk id="90" creationId="{9ED8903F-B58A-0A6A-945F-1DE90E459BC5}"/>
          </ac:spMkLst>
        </pc:spChg>
        <pc:spChg chg="mod">
          <ac:chgData name="Kiran Naidu" userId="ab0d040b-479b-4474-a4b3-76c745fba950" providerId="ADAL" clId="{919D286D-C811-485F-BE27-58EE8DCCE8A4}" dt="2025-06-01T08:19:55.354" v="1195" actId="207"/>
          <ac:spMkLst>
            <pc:docMk/>
            <pc:sldMk cId="2114637482" sldId="1048"/>
            <ac:spMk id="96" creationId="{76EF30E1-E644-67BB-BA76-05006E691DC9}"/>
          </ac:spMkLst>
        </pc:sp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2114637482" sldId="1048"/>
            <ac:picMk id="3" creationId="{82F4BD1D-5CB8-8AF2-2D95-E4BC5AFCED0D}"/>
          </ac:picMkLst>
        </pc:picChg>
      </pc:sldChg>
      <pc:sldChg chg="del">
        <pc:chgData name="Kiran Naidu" userId="ab0d040b-479b-4474-a4b3-76c745fba950" providerId="ADAL" clId="{919D286D-C811-485F-BE27-58EE8DCCE8A4}" dt="2025-06-01T08:26:06.427" v="1494" actId="47"/>
        <pc:sldMkLst>
          <pc:docMk/>
          <pc:sldMk cId="1033278167" sldId="1049"/>
        </pc:sldMkLst>
      </pc:sldChg>
      <pc:sldChg chg="del">
        <pc:chgData name="Kiran Naidu" userId="ab0d040b-479b-4474-a4b3-76c745fba950" providerId="ADAL" clId="{919D286D-C811-485F-BE27-58EE8DCCE8A4}" dt="2025-06-01T07:58:49.735" v="696" actId="47"/>
        <pc:sldMkLst>
          <pc:docMk/>
          <pc:sldMk cId="0" sldId="1050"/>
        </pc:sldMkLst>
      </pc:sldChg>
      <pc:sldChg chg="addSp delSp modSp add mod ord modTransition setBg delDesignElem">
        <pc:chgData name="Kiran Naidu" userId="ab0d040b-479b-4474-a4b3-76c745fba950" providerId="ADAL" clId="{919D286D-C811-485F-BE27-58EE8DCCE8A4}" dt="2025-06-02T13:06:50.073" v="2595"/>
        <pc:sldMkLst>
          <pc:docMk/>
          <pc:sldMk cId="4123063320" sldId="1050"/>
        </pc:sldMkLst>
        <pc:spChg chg="del">
          <ac:chgData name="Kiran Naidu" userId="ab0d040b-479b-4474-a4b3-76c745fba950" providerId="ADAL" clId="{919D286D-C811-485F-BE27-58EE8DCCE8A4}" dt="2025-06-01T08:11:40.041" v="1001" actId="478"/>
          <ac:spMkLst>
            <pc:docMk/>
            <pc:sldMk cId="4123063320" sldId="1050"/>
            <ac:spMk id="2" creationId="{3DE497DF-41EC-55C7-52CD-EC2247E4D744}"/>
          </ac:spMkLst>
        </pc:spChg>
        <pc:spChg chg="add mod ord">
          <ac:chgData name="Kiran Naidu" userId="ab0d040b-479b-4474-a4b3-76c745fba950" providerId="ADAL" clId="{919D286D-C811-485F-BE27-58EE8DCCE8A4}" dt="2025-06-02T12:12:06.263" v="2266" actId="26606"/>
          <ac:spMkLst>
            <pc:docMk/>
            <pc:sldMk cId="4123063320" sldId="1050"/>
            <ac:spMk id="3" creationId="{0B566772-9B74-F89A-F7F8-81B5B048AC12}"/>
          </ac:spMkLst>
        </pc:spChg>
        <pc:spChg chg="del">
          <ac:chgData name="Kiran Naidu" userId="ab0d040b-479b-4474-a4b3-76c745fba950" providerId="ADAL" clId="{919D286D-C811-485F-BE27-58EE8DCCE8A4}" dt="2025-06-01T08:11:37.036" v="999" actId="478"/>
          <ac:spMkLst>
            <pc:docMk/>
            <pc:sldMk cId="4123063320" sldId="1050"/>
            <ac:spMk id="4" creationId="{CCE905F2-BB30-593A-25AA-9E8E12F7E7EC}"/>
          </ac:spMkLst>
        </pc:spChg>
        <pc:spChg chg="add del mod">
          <ac:chgData name="Kiran Naidu" userId="ab0d040b-479b-4474-a4b3-76c745fba950" providerId="ADAL" clId="{919D286D-C811-485F-BE27-58EE8DCCE8A4}" dt="2025-06-02T12:11:44.418" v="2255" actId="478"/>
          <ac:spMkLst>
            <pc:docMk/>
            <pc:sldMk cId="4123063320" sldId="1050"/>
            <ac:spMk id="6" creationId="{B870356C-A72D-E6E7-C111-AE0CCF037EFA}"/>
          </ac:spMkLst>
        </pc:spChg>
        <pc:spChg chg="add del">
          <ac:chgData name="Kiran Naidu" userId="ab0d040b-479b-4474-a4b3-76c745fba950" providerId="ADAL" clId="{919D286D-C811-485F-BE27-58EE8DCCE8A4}" dt="2025-06-02T12:11:55.352" v="2257" actId="26606"/>
          <ac:spMkLst>
            <pc:docMk/>
            <pc:sldMk cId="4123063320" sldId="1050"/>
            <ac:spMk id="9" creationId="{37C89E4B-3C9F-44B9-8B86-D9E3D112D8EC}"/>
          </ac:spMkLst>
        </pc:spChg>
        <pc:spChg chg="add del">
          <ac:chgData name="Kiran Naidu" userId="ab0d040b-479b-4474-a4b3-76c745fba950" providerId="ADAL" clId="{919D286D-C811-485F-BE27-58EE8DCCE8A4}" dt="2025-06-02T12:11:56.858" v="2259" actId="26606"/>
          <ac:spMkLst>
            <pc:docMk/>
            <pc:sldMk cId="4123063320" sldId="1050"/>
            <ac:spMk id="15" creationId="{C1DD1A8A-57D5-4A81-AD04-532B043C5611}"/>
          </ac:spMkLst>
        </pc:spChg>
        <pc:spChg chg="del">
          <ac:chgData name="Kiran Naidu" userId="ab0d040b-479b-4474-a4b3-76c745fba950" providerId="ADAL" clId="{919D286D-C811-485F-BE27-58EE8DCCE8A4}" dt="2025-06-01T08:11:31.097" v="996"/>
          <ac:spMkLst>
            <pc:docMk/>
            <pc:sldMk cId="4123063320" sldId="1050"/>
            <ac:spMk id="16" creationId="{393DD815-918B-5D9A-A9D7-498F73CDF172}"/>
          </ac:spMkLst>
        </pc:spChg>
        <pc:spChg chg="del">
          <ac:chgData name="Kiran Naidu" userId="ab0d040b-479b-4474-a4b3-76c745fba950" providerId="ADAL" clId="{919D286D-C811-485F-BE27-58EE8DCCE8A4}" dt="2025-06-01T08:11:31.097" v="996"/>
          <ac:spMkLst>
            <pc:docMk/>
            <pc:sldMk cId="4123063320" sldId="1050"/>
            <ac:spMk id="17" creationId="{2EE53DCA-9B23-BAAF-5152-A2767C790EA4}"/>
          </ac:spMkLst>
        </pc:spChg>
        <pc:spChg chg="del">
          <ac:chgData name="Kiran Naidu" userId="ab0d040b-479b-4474-a4b3-76c745fba950" providerId="ADAL" clId="{919D286D-C811-485F-BE27-58EE8DCCE8A4}" dt="2025-06-01T08:11:31.097" v="996"/>
          <ac:spMkLst>
            <pc:docMk/>
            <pc:sldMk cId="4123063320" sldId="1050"/>
            <ac:spMk id="18" creationId="{9981809E-931F-0594-C0B2-31A03DC0E71A}"/>
          </ac:spMkLst>
        </pc:spChg>
        <pc:spChg chg="add del">
          <ac:chgData name="Kiran Naidu" userId="ab0d040b-479b-4474-a4b3-76c745fba950" providerId="ADAL" clId="{919D286D-C811-485F-BE27-58EE8DCCE8A4}" dt="2025-06-02T12:11:56.858" v="2259" actId="26606"/>
          <ac:spMkLst>
            <pc:docMk/>
            <pc:sldMk cId="4123063320" sldId="1050"/>
            <ac:spMk id="19" creationId="{007891EC-4501-44ED-A8C8-B11B6DB767AB}"/>
          </ac:spMkLst>
        </pc:spChg>
        <pc:spChg chg="del">
          <ac:chgData name="Kiran Naidu" userId="ab0d040b-479b-4474-a4b3-76c745fba950" providerId="ADAL" clId="{919D286D-C811-485F-BE27-58EE8DCCE8A4}" dt="2025-06-01T08:11:31.097" v="996"/>
          <ac:spMkLst>
            <pc:docMk/>
            <pc:sldMk cId="4123063320" sldId="1050"/>
            <ac:spMk id="20" creationId="{42DBB08D-A357-C901-88B6-1C20FAEDBA2E}"/>
          </ac:spMkLst>
        </pc:spChg>
        <pc:spChg chg="add del">
          <ac:chgData name="Kiran Naidu" userId="ab0d040b-479b-4474-a4b3-76c745fba950" providerId="ADAL" clId="{919D286D-C811-485F-BE27-58EE8DCCE8A4}" dt="2025-06-02T12:11:58.551" v="2261" actId="26606"/>
          <ac:spMkLst>
            <pc:docMk/>
            <pc:sldMk cId="4123063320" sldId="1050"/>
            <ac:spMk id="21" creationId="{C3896A03-3945-419A-B66B-4EE266EDD152}"/>
          </ac:spMkLst>
        </pc:spChg>
        <pc:spChg chg="add del">
          <ac:chgData name="Kiran Naidu" userId="ab0d040b-479b-4474-a4b3-76c745fba950" providerId="ADAL" clId="{919D286D-C811-485F-BE27-58EE8DCCE8A4}" dt="2025-06-02T12:11:58.551" v="2261" actId="26606"/>
          <ac:spMkLst>
            <pc:docMk/>
            <pc:sldMk cId="4123063320" sldId="1050"/>
            <ac:spMk id="22" creationId="{B34F5AD2-EDBD-4BBD-A55C-EAFFD0C7097A}"/>
          </ac:spMkLst>
        </pc:spChg>
        <pc:spChg chg="add del">
          <ac:chgData name="Kiran Naidu" userId="ab0d040b-479b-4474-a4b3-76c745fba950" providerId="ADAL" clId="{919D286D-C811-485F-BE27-58EE8DCCE8A4}" dt="2025-06-02T12:12:02.662" v="2263" actId="26606"/>
          <ac:spMkLst>
            <pc:docMk/>
            <pc:sldMk cId="4123063320" sldId="1050"/>
            <ac:spMk id="24" creationId="{E91DC736-0EF8-4F87-9146-EBF1D2EE4D3D}"/>
          </ac:spMkLst>
        </pc:spChg>
        <pc:spChg chg="add del">
          <ac:chgData name="Kiran Naidu" userId="ab0d040b-479b-4474-a4b3-76c745fba950" providerId="ADAL" clId="{919D286D-C811-485F-BE27-58EE8DCCE8A4}" dt="2025-06-02T12:12:02.662" v="2263" actId="26606"/>
          <ac:spMkLst>
            <pc:docMk/>
            <pc:sldMk cId="4123063320" sldId="1050"/>
            <ac:spMk id="25" creationId="{097CD68E-23E3-4007-8847-CD0944C4F7BE}"/>
          </ac:spMkLst>
        </pc:spChg>
        <pc:spChg chg="add del">
          <ac:chgData name="Kiran Naidu" userId="ab0d040b-479b-4474-a4b3-76c745fba950" providerId="ADAL" clId="{919D286D-C811-485F-BE27-58EE8DCCE8A4}" dt="2025-06-02T12:12:02.662" v="2263" actId="26606"/>
          <ac:spMkLst>
            <pc:docMk/>
            <pc:sldMk cId="4123063320" sldId="1050"/>
            <ac:spMk id="26" creationId="{AF2F604E-43BE-4DC3-B983-E071523364F8}"/>
          </ac:spMkLst>
        </pc:spChg>
        <pc:spChg chg="add del">
          <ac:chgData name="Kiran Naidu" userId="ab0d040b-479b-4474-a4b3-76c745fba950" providerId="ADAL" clId="{919D286D-C811-485F-BE27-58EE8DCCE8A4}" dt="2025-06-02T12:12:02.662" v="2263" actId="26606"/>
          <ac:spMkLst>
            <pc:docMk/>
            <pc:sldMk cId="4123063320" sldId="1050"/>
            <ac:spMk id="27" creationId="{08C9B587-E65E-4B52-B37C-ABEBB6E87928}"/>
          </ac:spMkLst>
        </pc:spChg>
        <pc:spChg chg="add del">
          <ac:chgData name="Kiran Naidu" userId="ab0d040b-479b-4474-a4b3-76c745fba950" providerId="ADAL" clId="{919D286D-C811-485F-BE27-58EE8DCCE8A4}" dt="2025-06-02T12:12:06.254" v="2265" actId="26606"/>
          <ac:spMkLst>
            <pc:docMk/>
            <pc:sldMk cId="4123063320" sldId="1050"/>
            <ac:spMk id="29" creationId="{53F29798-D584-4792-9B62-3F5F5C36D619}"/>
          </ac:spMkLst>
        </pc:spChg>
        <pc:spChg chg="add">
          <ac:chgData name="Kiran Naidu" userId="ab0d040b-479b-4474-a4b3-76c745fba950" providerId="ADAL" clId="{919D286D-C811-485F-BE27-58EE8DCCE8A4}" dt="2025-06-02T12:12:06.263" v="2266" actId="26606"/>
          <ac:spMkLst>
            <pc:docMk/>
            <pc:sldMk cId="4123063320" sldId="1050"/>
            <ac:spMk id="31" creationId="{37C89E4B-3C9F-44B9-8B86-D9E3D112D8EC}"/>
          </ac:spMkLst>
        </pc:spChg>
        <pc:grpChg chg="del">
          <ac:chgData name="Kiran Naidu" userId="ab0d040b-479b-4474-a4b3-76c745fba950" providerId="ADAL" clId="{919D286D-C811-485F-BE27-58EE8DCCE8A4}" dt="2025-06-01T08:11:31.097" v="996"/>
          <ac:grpSpMkLst>
            <pc:docMk/>
            <pc:sldMk cId="4123063320" sldId="1050"/>
            <ac:grpSpMk id="12" creationId="{62D90DD3-9877-76DF-684A-5B7385A79E2A}"/>
          </ac:grpSpMkLst>
        </pc:grpChg>
        <pc:picChg chg="add mod">
          <ac:chgData name="Kiran Naidu" userId="ab0d040b-479b-4474-a4b3-76c745fba950" providerId="ADAL" clId="{919D286D-C811-485F-BE27-58EE8DCCE8A4}" dt="2025-06-02T12:12:06.263" v="2266" actId="26606"/>
          <ac:picMkLst>
            <pc:docMk/>
            <pc:sldMk cId="4123063320" sldId="1050"/>
            <ac:picMk id="4" creationId="{D8EBA550-3747-6229-4A36-20A00DD6AA5C}"/>
          </ac:picMkLst>
        </pc:picChg>
        <pc:picChg chg="del">
          <ac:chgData name="Kiran Naidu" userId="ab0d040b-479b-4474-a4b3-76c745fba950" providerId="ADAL" clId="{919D286D-C811-485F-BE27-58EE8DCCE8A4}" dt="2025-06-01T08:11:38.349" v="1000" actId="478"/>
          <ac:picMkLst>
            <pc:docMk/>
            <pc:sldMk cId="4123063320" sldId="1050"/>
            <ac:picMk id="5" creationId="{36558192-D1BC-EEE9-D63D-22912E8F82A1}"/>
          </ac:picMkLst>
        </pc:pic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4123063320" sldId="1050"/>
            <ac:picMk id="5" creationId="{EDB13D1F-7316-3865-7782-FA373EEE7D25}"/>
          </ac:picMkLst>
        </pc:picChg>
        <pc:cxnChg chg="add del">
          <ac:chgData name="Kiran Naidu" userId="ab0d040b-479b-4474-a4b3-76c745fba950" providerId="ADAL" clId="{919D286D-C811-485F-BE27-58EE8DCCE8A4}" dt="2025-06-02T12:11:55.352" v="2257" actId="26606"/>
          <ac:cxnSpMkLst>
            <pc:docMk/>
            <pc:sldMk cId="4123063320" sldId="1050"/>
            <ac:cxnSpMk id="11" creationId="{AA2EAA10-076F-46BD-8F0F-B9A2FB77A85C}"/>
          </ac:cxnSpMkLst>
        </pc:cxnChg>
        <pc:cxnChg chg="add del">
          <ac:chgData name="Kiran Naidu" userId="ab0d040b-479b-4474-a4b3-76c745fba950" providerId="ADAL" clId="{919D286D-C811-485F-BE27-58EE8DCCE8A4}" dt="2025-06-02T12:11:55.352" v="2257" actId="26606"/>
          <ac:cxnSpMkLst>
            <pc:docMk/>
            <pc:sldMk cId="4123063320" sldId="1050"/>
            <ac:cxnSpMk id="13" creationId="{D891E407-403B-4764-86C9-33A56D3BCAA3}"/>
          </ac:cxnSpMkLst>
        </pc:cxnChg>
        <pc:cxnChg chg="add">
          <ac:chgData name="Kiran Naidu" userId="ab0d040b-479b-4474-a4b3-76c745fba950" providerId="ADAL" clId="{919D286D-C811-485F-BE27-58EE8DCCE8A4}" dt="2025-06-02T12:12:06.263" v="2266" actId="26606"/>
          <ac:cxnSpMkLst>
            <pc:docMk/>
            <pc:sldMk cId="4123063320" sldId="1050"/>
            <ac:cxnSpMk id="32" creationId="{AA2EAA10-076F-46BD-8F0F-B9A2FB77A85C}"/>
          </ac:cxnSpMkLst>
        </pc:cxnChg>
        <pc:cxnChg chg="add">
          <ac:chgData name="Kiran Naidu" userId="ab0d040b-479b-4474-a4b3-76c745fba950" providerId="ADAL" clId="{919D286D-C811-485F-BE27-58EE8DCCE8A4}" dt="2025-06-02T12:12:06.263" v="2266" actId="26606"/>
          <ac:cxnSpMkLst>
            <pc:docMk/>
            <pc:sldMk cId="4123063320" sldId="1050"/>
            <ac:cxnSpMk id="33" creationId="{D891E407-403B-4764-86C9-33A56D3BCAA3}"/>
          </ac:cxnSpMkLst>
        </pc:cxnChg>
      </pc:sldChg>
      <pc:sldChg chg="addSp delSp modSp add mod ord modTransition">
        <pc:chgData name="Kiran Naidu" userId="ab0d040b-479b-4474-a4b3-76c745fba950" providerId="ADAL" clId="{919D286D-C811-485F-BE27-58EE8DCCE8A4}" dt="2025-06-02T13:02:00.799" v="2594"/>
        <pc:sldMkLst>
          <pc:docMk/>
          <pc:sldMk cId="1503388754" sldId="1051"/>
        </pc:sldMkLst>
        <pc:spChg chg="add mod">
          <ac:chgData name="Kiran Naidu" userId="ab0d040b-479b-4474-a4b3-76c745fba950" providerId="ADAL" clId="{919D286D-C811-485F-BE27-58EE8DCCE8A4}" dt="2025-06-02T12:16:17.277" v="2363" actId="20577"/>
          <ac:spMkLst>
            <pc:docMk/>
            <pc:sldMk cId="1503388754" sldId="1051"/>
            <ac:spMk id="2" creationId="{C8E53FEE-2371-48DC-F69D-9581D5C9262E}"/>
          </ac:spMkLst>
        </pc:spChg>
        <pc:spChg chg="mod">
          <ac:chgData name="Kiran Naidu" userId="ab0d040b-479b-4474-a4b3-76c745fba950" providerId="ADAL" clId="{919D286D-C811-485F-BE27-58EE8DCCE8A4}" dt="2025-06-01T08:27:07.508" v="1499"/>
          <ac:spMkLst>
            <pc:docMk/>
            <pc:sldMk cId="1503388754" sldId="1051"/>
            <ac:spMk id="3" creationId="{35AAB7BC-46EB-60A9-5F1F-B9D0D3F81378}"/>
          </ac:spMkLst>
        </pc:spChg>
        <pc:spChg chg="add del mod">
          <ac:chgData name="Kiran Naidu" userId="ab0d040b-479b-4474-a4b3-76c745fba950" providerId="ADAL" clId="{919D286D-C811-485F-BE27-58EE8DCCE8A4}" dt="2025-06-01T08:27:40.675" v="1503" actId="478"/>
          <ac:spMkLst>
            <pc:docMk/>
            <pc:sldMk cId="1503388754" sldId="1051"/>
            <ac:spMk id="4" creationId="{8E640196-6E9C-3679-1A59-2A892A7D2C73}"/>
          </ac:spMkLst>
        </pc:spChg>
        <pc:spChg chg="add mod">
          <ac:chgData name="Kiran Naidu" userId="ab0d040b-479b-4474-a4b3-76c745fba950" providerId="ADAL" clId="{919D286D-C811-485F-BE27-58EE8DCCE8A4}" dt="2025-06-02T12:19:00.950" v="2394" actId="20577"/>
          <ac:spMkLst>
            <pc:docMk/>
            <pc:sldMk cId="1503388754" sldId="1051"/>
            <ac:spMk id="4" creationId="{FC087CDA-E89D-C952-2947-6AB59B603F1A}"/>
          </ac:spMkLst>
        </pc:spChg>
        <pc:spChg chg="add del mod">
          <ac:chgData name="Kiran Naidu" userId="ab0d040b-479b-4474-a4b3-76c745fba950" providerId="ADAL" clId="{919D286D-C811-485F-BE27-58EE8DCCE8A4}" dt="2025-06-02T12:13:56.803" v="2267" actId="478"/>
          <ac:spMkLst>
            <pc:docMk/>
            <pc:sldMk cId="1503388754" sldId="1051"/>
            <ac:spMk id="5" creationId="{28CAF6A1-FF68-F8AC-AE73-55A712C50FCA}"/>
          </ac:spMkLst>
        </pc:spChg>
        <pc:spChg chg="del">
          <ac:chgData name="Kiran Naidu" userId="ab0d040b-479b-4474-a4b3-76c745fba950" providerId="ADAL" clId="{919D286D-C811-485F-BE27-58EE8DCCE8A4}" dt="2025-06-01T08:27:09.707" v="1500" actId="478"/>
          <ac:spMkLst>
            <pc:docMk/>
            <pc:sldMk cId="1503388754" sldId="1051"/>
            <ac:spMk id="6" creationId="{FB6E8E70-9F9F-34DD-171D-7B33FC5A0D31}"/>
          </ac:spMkLst>
        </pc:spChg>
        <pc:spChg chg="add mod">
          <ac:chgData name="Kiran Naidu" userId="ab0d040b-479b-4474-a4b3-76c745fba950" providerId="ADAL" clId="{919D286D-C811-485F-BE27-58EE8DCCE8A4}" dt="2025-06-02T12:17:32.349" v="2378"/>
          <ac:spMkLst>
            <pc:docMk/>
            <pc:sldMk cId="1503388754" sldId="1051"/>
            <ac:spMk id="7" creationId="{7AC77181-87D3-DA37-CC32-B4DB378B1E34}"/>
          </ac:spMkLst>
        </pc:spChg>
        <pc:spChg chg="add mod">
          <ac:chgData name="Kiran Naidu" userId="ab0d040b-479b-4474-a4b3-76c745fba950" providerId="ADAL" clId="{919D286D-C811-485F-BE27-58EE8DCCE8A4}" dt="2025-06-02T12:19:25.065" v="2401"/>
          <ac:spMkLst>
            <pc:docMk/>
            <pc:sldMk cId="1503388754" sldId="1051"/>
            <ac:spMk id="8" creationId="{7C913F2F-52F5-60A5-1291-CF210B92E099}"/>
          </ac:spMkLst>
        </pc:spChg>
        <pc:graphicFrameChg chg="add mod">
          <ac:chgData name="Kiran Naidu" userId="ab0d040b-479b-4474-a4b3-76c745fba950" providerId="ADAL" clId="{919D286D-C811-485F-BE27-58EE8DCCE8A4}" dt="2025-06-02T12:18:02.528" v="2379" actId="1076"/>
          <ac:graphicFrameMkLst>
            <pc:docMk/>
            <pc:sldMk cId="1503388754" sldId="1051"/>
            <ac:graphicFrameMk id="6" creationId="{86342EFB-BC62-90B9-608A-4F9955FDECE0}"/>
          </ac:graphicFrameMkLst>
        </pc:graphicFrameChg>
        <pc:graphicFrameChg chg="add mod">
          <ac:chgData name="Kiran Naidu" userId="ab0d040b-479b-4474-a4b3-76c745fba950" providerId="ADAL" clId="{919D286D-C811-485F-BE27-58EE8DCCE8A4}" dt="2025-06-02T12:19:49.918" v="2403" actId="1076"/>
          <ac:graphicFrameMkLst>
            <pc:docMk/>
            <pc:sldMk cId="1503388754" sldId="1051"/>
            <ac:graphicFrameMk id="9" creationId="{29053255-D28A-17D5-DFF6-BFF460DF4E89}"/>
          </ac:graphicFrameMkLst>
        </pc:graphicFrameChg>
      </pc:sldChg>
      <pc:sldChg chg="add del">
        <pc:chgData name="Kiran Naidu" userId="ab0d040b-479b-4474-a4b3-76c745fba950" providerId="ADAL" clId="{919D286D-C811-485F-BE27-58EE8DCCE8A4}" dt="2025-06-01T08:05:25.457" v="809" actId="47"/>
        <pc:sldMkLst>
          <pc:docMk/>
          <pc:sldMk cId="3009650675" sldId="1051"/>
        </pc:sldMkLst>
      </pc:sldChg>
      <pc:sldChg chg="add del setBg">
        <pc:chgData name="Kiran Naidu" userId="ab0d040b-479b-4474-a4b3-76c745fba950" providerId="ADAL" clId="{919D286D-C811-485F-BE27-58EE8DCCE8A4}" dt="2025-06-01T08:20:57.503" v="1208" actId="47"/>
        <pc:sldMkLst>
          <pc:docMk/>
          <pc:sldMk cId="3453423716" sldId="1051"/>
        </pc:sldMkLst>
      </pc:sldChg>
      <pc:sldChg chg="addSp delSp modSp add mod ord modTransition">
        <pc:chgData name="Kiran Naidu" userId="ab0d040b-479b-4474-a4b3-76c745fba950" providerId="ADAL" clId="{919D286D-C811-485F-BE27-58EE8DCCE8A4}" dt="2025-06-02T13:06:50.073" v="2595"/>
        <pc:sldMkLst>
          <pc:docMk/>
          <pc:sldMk cId="2547737216" sldId="1052"/>
        </pc:sldMkLst>
        <pc:spChg chg="mod">
          <ac:chgData name="Kiran Naidu" userId="ab0d040b-479b-4474-a4b3-76c745fba950" providerId="ADAL" clId="{919D286D-C811-485F-BE27-58EE8DCCE8A4}" dt="2025-06-01T08:46:37.028" v="2142" actId="313"/>
          <ac:spMkLst>
            <pc:docMk/>
            <pc:sldMk cId="2547737216" sldId="1052"/>
            <ac:spMk id="3" creationId="{D1F44527-7266-E84D-D283-4521D505D4E7}"/>
          </ac:spMkLst>
        </pc:spChg>
        <pc:spChg chg="del mod">
          <ac:chgData name="Kiran Naidu" userId="ab0d040b-479b-4474-a4b3-76c745fba950" providerId="ADAL" clId="{919D286D-C811-485F-BE27-58EE8DCCE8A4}" dt="2025-06-02T12:23:45.292" v="2536" actId="478"/>
          <ac:spMkLst>
            <pc:docMk/>
            <pc:sldMk cId="2547737216" sldId="1052"/>
            <ac:spMk id="5" creationId="{EBC8FBD0-607A-0C72-BA2B-734F439E31D6}"/>
          </ac:spMkLst>
        </pc:spChg>
        <pc:picChg chg="add mod">
          <ac:chgData name="Kiran Naidu" userId="ab0d040b-479b-4474-a4b3-76c745fba950" providerId="ADAL" clId="{919D286D-C811-485F-BE27-58EE8DCCE8A4}" dt="2025-06-02T13:06:50.073" v="2595"/>
          <ac:picMkLst>
            <pc:docMk/>
            <pc:sldMk cId="2547737216" sldId="1052"/>
            <ac:picMk id="4" creationId="{89FFEFB2-EEEA-9A0D-91E7-5AE1F12E6D88}"/>
          </ac:picMkLst>
        </pc:picChg>
      </pc:sldChg>
      <pc:sldChg chg="addSp delSp modSp add mod ord modTransition">
        <pc:chgData name="Kiran Naidu" userId="ab0d040b-479b-4474-a4b3-76c745fba950" providerId="ADAL" clId="{919D286D-C811-485F-BE27-58EE8DCCE8A4}" dt="2025-06-02T13:02:00.799" v="2594"/>
        <pc:sldMkLst>
          <pc:docMk/>
          <pc:sldMk cId="1623400298" sldId="1053"/>
        </pc:sldMkLst>
        <pc:spChg chg="add mod">
          <ac:chgData name="Kiran Naidu" userId="ab0d040b-479b-4474-a4b3-76c745fba950" providerId="ADAL" clId="{919D286D-C811-485F-BE27-58EE8DCCE8A4}" dt="2025-06-01T08:40:56.697" v="2060" actId="207"/>
          <ac:spMkLst>
            <pc:docMk/>
            <pc:sldMk cId="1623400298" sldId="1053"/>
            <ac:spMk id="2" creationId="{250D1775-3BFB-2B12-779C-F8D8E2B96C4D}"/>
          </ac:spMkLst>
        </pc:spChg>
        <pc:spChg chg="mod">
          <ac:chgData name="Kiran Naidu" userId="ab0d040b-479b-4474-a4b3-76c745fba950" providerId="ADAL" clId="{919D286D-C811-485F-BE27-58EE8DCCE8A4}" dt="2025-06-01T08:29:19.584" v="1602" actId="20577"/>
          <ac:spMkLst>
            <pc:docMk/>
            <pc:sldMk cId="1623400298" sldId="1053"/>
            <ac:spMk id="3" creationId="{8665ECFC-B21D-BE7C-222C-682C450CC66C}"/>
          </ac:spMkLst>
        </pc:spChg>
        <pc:spChg chg="add mod">
          <ac:chgData name="Kiran Naidu" userId="ab0d040b-479b-4474-a4b3-76c745fba950" providerId="ADAL" clId="{919D286D-C811-485F-BE27-58EE8DCCE8A4}" dt="2025-06-01T08:34:28.365" v="1850" actId="20577"/>
          <ac:spMkLst>
            <pc:docMk/>
            <pc:sldMk cId="1623400298" sldId="1053"/>
            <ac:spMk id="4" creationId="{430CF98F-52D6-7551-C5D3-FF8C789F9F30}"/>
          </ac:spMkLst>
        </pc:spChg>
        <pc:spChg chg="del">
          <ac:chgData name="Kiran Naidu" userId="ab0d040b-479b-4474-a4b3-76c745fba950" providerId="ADAL" clId="{919D286D-C811-485F-BE27-58EE8DCCE8A4}" dt="2025-06-01T08:29:22.474" v="1603" actId="478"/>
          <ac:spMkLst>
            <pc:docMk/>
            <pc:sldMk cId="1623400298" sldId="1053"/>
            <ac:spMk id="5" creationId="{C1440290-AE42-FA7D-C3C3-ADCEA0ABB08B}"/>
          </ac:spMkLst>
        </pc:spChg>
        <pc:spChg chg="add mod">
          <ac:chgData name="Kiran Naidu" userId="ab0d040b-479b-4474-a4b3-76c745fba950" providerId="ADAL" clId="{919D286D-C811-485F-BE27-58EE8DCCE8A4}" dt="2025-06-01T08:41:02.172" v="2061" actId="108"/>
          <ac:spMkLst>
            <pc:docMk/>
            <pc:sldMk cId="1623400298" sldId="1053"/>
            <ac:spMk id="6" creationId="{5B23370E-9C6F-ECF0-B590-98EEF90BA3D8}"/>
          </ac:spMkLst>
        </pc:spChg>
        <pc:spChg chg="add mod">
          <ac:chgData name="Kiran Naidu" userId="ab0d040b-479b-4474-a4b3-76c745fba950" providerId="ADAL" clId="{919D286D-C811-485F-BE27-58EE8DCCE8A4}" dt="2025-06-01T08:34:30.975" v="1855" actId="20577"/>
          <ac:spMkLst>
            <pc:docMk/>
            <pc:sldMk cId="1623400298" sldId="1053"/>
            <ac:spMk id="7" creationId="{49EED7B1-63EC-700E-179B-3EEFD2A46992}"/>
          </ac:spMkLst>
        </pc:spChg>
        <pc:spChg chg="add mod">
          <ac:chgData name="Kiran Naidu" userId="ab0d040b-479b-4474-a4b3-76c745fba950" providerId="ADAL" clId="{919D286D-C811-485F-BE27-58EE8DCCE8A4}" dt="2025-06-01T08:41:08.820" v="2063" actId="108"/>
          <ac:spMkLst>
            <pc:docMk/>
            <pc:sldMk cId="1623400298" sldId="1053"/>
            <ac:spMk id="8" creationId="{34C752B9-3DBA-AF60-BC14-73014A53F440}"/>
          </ac:spMkLst>
        </pc:spChg>
        <pc:spChg chg="add mod">
          <ac:chgData name="Kiran Naidu" userId="ab0d040b-479b-4474-a4b3-76c745fba950" providerId="ADAL" clId="{919D286D-C811-485F-BE27-58EE8DCCE8A4}" dt="2025-06-01T08:34:15.713" v="1829" actId="20577"/>
          <ac:spMkLst>
            <pc:docMk/>
            <pc:sldMk cId="1623400298" sldId="1053"/>
            <ac:spMk id="9" creationId="{E1631203-B072-4942-D8F2-33CBB819FA28}"/>
          </ac:spMkLst>
        </pc:spChg>
        <pc:spChg chg="add mod">
          <ac:chgData name="Kiran Naidu" userId="ab0d040b-479b-4474-a4b3-76c745fba950" providerId="ADAL" clId="{919D286D-C811-485F-BE27-58EE8DCCE8A4}" dt="2025-06-01T08:41:11.735" v="2064" actId="108"/>
          <ac:spMkLst>
            <pc:docMk/>
            <pc:sldMk cId="1623400298" sldId="1053"/>
            <ac:spMk id="10" creationId="{A7AFC05C-01C0-9B25-82A3-69193EC7D8A2}"/>
          </ac:spMkLst>
        </pc:spChg>
        <pc:spChg chg="add mod">
          <ac:chgData name="Kiran Naidu" userId="ab0d040b-479b-4474-a4b3-76c745fba950" providerId="ADAL" clId="{919D286D-C811-485F-BE27-58EE8DCCE8A4}" dt="2025-06-01T08:34:21.746" v="1842" actId="20577"/>
          <ac:spMkLst>
            <pc:docMk/>
            <pc:sldMk cId="1623400298" sldId="1053"/>
            <ac:spMk id="11" creationId="{AED0B633-0E30-E554-42E6-3778925E0220}"/>
          </ac:spMkLst>
        </pc:spChg>
        <pc:spChg chg="add mod">
          <ac:chgData name="Kiran Naidu" userId="ab0d040b-479b-4474-a4b3-76c745fba950" providerId="ADAL" clId="{919D286D-C811-485F-BE27-58EE8DCCE8A4}" dt="2025-06-01T08:41:05.312" v="2062" actId="108"/>
          <ac:spMkLst>
            <pc:docMk/>
            <pc:sldMk cId="1623400298" sldId="1053"/>
            <ac:spMk id="12" creationId="{9EF3D7F3-9FD8-AE74-3CC4-8DABFF693132}"/>
          </ac:spMkLst>
        </pc:spChg>
        <pc:spChg chg="add mod">
          <ac:chgData name="Kiran Naidu" userId="ab0d040b-479b-4474-a4b3-76c745fba950" providerId="ADAL" clId="{919D286D-C811-485F-BE27-58EE8DCCE8A4}" dt="2025-06-01T08:34:33.608" v="1860" actId="20577"/>
          <ac:spMkLst>
            <pc:docMk/>
            <pc:sldMk cId="1623400298" sldId="1053"/>
            <ac:spMk id="13" creationId="{133D34C8-8441-1A05-A473-87FB68315090}"/>
          </ac:spMkLst>
        </pc:spChg>
        <pc:spChg chg="add mod">
          <ac:chgData name="Kiran Naidu" userId="ab0d040b-479b-4474-a4b3-76c745fba950" providerId="ADAL" clId="{919D286D-C811-485F-BE27-58EE8DCCE8A4}" dt="2025-06-01T08:41:15.396" v="2065" actId="108"/>
          <ac:spMkLst>
            <pc:docMk/>
            <pc:sldMk cId="1623400298" sldId="1053"/>
            <ac:spMk id="14" creationId="{11646D95-87C0-A879-EDF2-6A90B50E18B3}"/>
          </ac:spMkLst>
        </pc:spChg>
        <pc:spChg chg="add mod">
          <ac:chgData name="Kiran Naidu" userId="ab0d040b-479b-4474-a4b3-76c745fba950" providerId="ADAL" clId="{919D286D-C811-485F-BE27-58EE8DCCE8A4}" dt="2025-06-01T08:34:24.968" v="1845" actId="20577"/>
          <ac:spMkLst>
            <pc:docMk/>
            <pc:sldMk cId="1623400298" sldId="1053"/>
            <ac:spMk id="15" creationId="{11D60803-F6EE-A9A5-BEE0-065ACC108E54}"/>
          </ac:spMkLst>
        </pc:spChg>
        <pc:spChg chg="add del mod">
          <ac:chgData name="Kiran Naidu" userId="ab0d040b-479b-4474-a4b3-76c745fba950" providerId="ADAL" clId="{919D286D-C811-485F-BE27-58EE8DCCE8A4}" dt="2025-06-01T08:33:49.605" v="1816" actId="478"/>
          <ac:spMkLst>
            <pc:docMk/>
            <pc:sldMk cId="1623400298" sldId="1053"/>
            <ac:spMk id="16" creationId="{53B05986-B64D-E5A1-2CAE-AE2AB4CB1DB6}"/>
          </ac:spMkLst>
        </pc:spChg>
        <pc:spChg chg="add del mod">
          <ac:chgData name="Kiran Naidu" userId="ab0d040b-479b-4474-a4b3-76c745fba950" providerId="ADAL" clId="{919D286D-C811-485F-BE27-58EE8DCCE8A4}" dt="2025-06-01T08:33:47.757" v="1815" actId="478"/>
          <ac:spMkLst>
            <pc:docMk/>
            <pc:sldMk cId="1623400298" sldId="1053"/>
            <ac:spMk id="17" creationId="{C3D295E8-DA9D-A3E2-1F1E-569AA26B6DF3}"/>
          </ac:spMkLst>
        </pc:spChg>
        <pc:spChg chg="add mod">
          <ac:chgData name="Kiran Naidu" userId="ab0d040b-479b-4474-a4b3-76c745fba950" providerId="ADAL" clId="{919D286D-C811-485F-BE27-58EE8DCCE8A4}" dt="2025-06-01T08:38:19.775" v="1963" actId="1036"/>
          <ac:spMkLst>
            <pc:docMk/>
            <pc:sldMk cId="1623400298" sldId="1053"/>
            <ac:spMk id="25" creationId="{F378C677-CB05-D71C-E470-F048EE59FE40}"/>
          </ac:spMkLst>
        </pc:spChg>
        <pc:spChg chg="add mod">
          <ac:chgData name="Kiran Naidu" userId="ab0d040b-479b-4474-a4b3-76c745fba950" providerId="ADAL" clId="{919D286D-C811-485F-BE27-58EE8DCCE8A4}" dt="2025-06-01T08:40:30.019" v="2058" actId="207"/>
          <ac:spMkLst>
            <pc:docMk/>
            <pc:sldMk cId="1623400298" sldId="1053"/>
            <ac:spMk id="29" creationId="{724B989A-B611-E32B-D5F9-349E5C49BE48}"/>
          </ac:spMkLst>
        </pc:spChg>
        <pc:picChg chg="add mod">
          <ac:chgData name="Kiran Naidu" userId="ab0d040b-479b-4474-a4b3-76c745fba950" providerId="ADAL" clId="{919D286D-C811-485F-BE27-58EE8DCCE8A4}" dt="2025-06-02T12:25:39.698" v="2551" actId="1076"/>
          <ac:picMkLst>
            <pc:docMk/>
            <pc:sldMk cId="1623400298" sldId="1053"/>
            <ac:picMk id="5" creationId="{D3B837BB-D492-995A-FCB1-1D6E5824B081}"/>
          </ac:picMkLst>
        </pc:picChg>
        <pc:picChg chg="add mod">
          <ac:chgData name="Kiran Naidu" userId="ab0d040b-479b-4474-a4b3-76c745fba950" providerId="ADAL" clId="{919D286D-C811-485F-BE27-58EE8DCCE8A4}" dt="2025-06-02T12:28:13.188" v="2591" actId="1076"/>
          <ac:picMkLst>
            <pc:docMk/>
            <pc:sldMk cId="1623400298" sldId="1053"/>
            <ac:picMk id="17" creationId="{2BD0FE59-153A-379D-1982-9CAF654276A6}"/>
          </ac:picMkLst>
        </pc:picChg>
        <pc:picChg chg="add mod">
          <ac:chgData name="Kiran Naidu" userId="ab0d040b-479b-4474-a4b3-76c745fba950" providerId="ADAL" clId="{919D286D-C811-485F-BE27-58EE8DCCE8A4}" dt="2025-06-01T08:38:25.972" v="1976" actId="1035"/>
          <ac:picMkLst>
            <pc:docMk/>
            <pc:sldMk cId="1623400298" sldId="1053"/>
            <ac:picMk id="19" creationId="{79077D3B-2BEA-5AC2-6E69-97D6FC43E26B}"/>
          </ac:picMkLst>
        </pc:picChg>
        <pc:picChg chg="add mod">
          <ac:chgData name="Kiran Naidu" userId="ab0d040b-479b-4474-a4b3-76c745fba950" providerId="ADAL" clId="{919D286D-C811-485F-BE27-58EE8DCCE8A4}" dt="2025-06-02T12:28:03.556" v="2587" actId="1076"/>
          <ac:picMkLst>
            <pc:docMk/>
            <pc:sldMk cId="1623400298" sldId="1053"/>
            <ac:picMk id="20" creationId="{4B81576A-1305-7C75-5779-BA7F87A27EBC}"/>
          </ac:picMkLst>
        </pc:picChg>
        <pc:picChg chg="add mod">
          <ac:chgData name="Kiran Naidu" userId="ab0d040b-479b-4474-a4b3-76c745fba950" providerId="ADAL" clId="{919D286D-C811-485F-BE27-58EE8DCCE8A4}" dt="2025-06-01T08:38:28.158" v="1977" actId="1076"/>
          <ac:picMkLst>
            <pc:docMk/>
            <pc:sldMk cId="1623400298" sldId="1053"/>
            <ac:picMk id="21" creationId="{20863ECA-0681-F3CF-972E-5294810546E1}"/>
          </ac:picMkLst>
        </pc:picChg>
        <pc:picChg chg="add mod">
          <ac:chgData name="Kiran Naidu" userId="ab0d040b-479b-4474-a4b3-76c745fba950" providerId="ADAL" clId="{919D286D-C811-485F-BE27-58EE8DCCE8A4}" dt="2025-06-01T08:37:51.957" v="1941" actId="1076"/>
          <ac:picMkLst>
            <pc:docMk/>
            <pc:sldMk cId="1623400298" sldId="1053"/>
            <ac:picMk id="23" creationId="{53792E6B-2FAD-C6F0-DF8A-21CF1CB8A858}"/>
          </ac:picMkLst>
        </pc:picChg>
        <pc:picChg chg="add mod">
          <ac:chgData name="Kiran Naidu" userId="ab0d040b-479b-4474-a4b3-76c745fba950" providerId="ADAL" clId="{919D286D-C811-485F-BE27-58EE8DCCE8A4}" dt="2025-06-01T08:39:01.139" v="1986" actId="1076"/>
          <ac:picMkLst>
            <pc:docMk/>
            <pc:sldMk cId="1623400298" sldId="1053"/>
            <ac:picMk id="26" creationId="{8A62DBD5-4CC5-3F81-8832-B0658C2D8B90}"/>
          </ac:picMkLst>
        </pc:picChg>
        <pc:picChg chg="add mod">
          <ac:chgData name="Kiran Naidu" userId="ab0d040b-479b-4474-a4b3-76c745fba950" providerId="ADAL" clId="{919D286D-C811-485F-BE27-58EE8DCCE8A4}" dt="2025-06-01T08:39:40.119" v="1999" actId="1076"/>
          <ac:picMkLst>
            <pc:docMk/>
            <pc:sldMk cId="1623400298" sldId="1053"/>
            <ac:picMk id="28" creationId="{90E79BB3-D7AD-940D-6074-3011C41CDF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927F-F035-4CEE-97A2-656A04586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CF50F-30A7-4D28-8EC2-8F752D709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0D79D-C725-44CA-BAF0-F70C0A24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5866-6D53-4380-8400-D93F055D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A93C9-458D-42BC-BFED-C5402078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11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AF6A-933F-4364-8C9A-BDC9C135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6A1D1-0BF8-4129-8126-C24F051ED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5CF9-C33B-44A9-9403-E51DD2E4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934FC-84ED-4138-A8EC-F6B1E3F3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FEFB-B47E-4C44-94DD-D35CF259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40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A0B6F-049F-4EFB-B500-1058DF000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85966-7B50-4E5B-8627-2851383F1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FF18D-DDAF-4D9F-8B72-2CA4DEF0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A07B-B704-4EAA-A3CE-44BDFE6B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A70D-918F-4D0F-9DAD-43C27B5E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769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6117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D46E6-90C9-5A94-5A35-1C98F051F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022" y="416577"/>
            <a:ext cx="10643616" cy="717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pPr algn="ctr"/>
            <a:r>
              <a:rPr lang="en-US" dirty="0">
                <a:solidFill>
                  <a:srgbClr val="4D5BE2"/>
                </a:solidFill>
              </a:rPr>
              <a:t>ADD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7D4AE5-C0C9-3ADD-96CD-4F646C40E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9315" y="1181873"/>
            <a:ext cx="2787650" cy="1154112"/>
          </a:xfrm>
          <a:solidFill>
            <a:schemeClr val="accent1"/>
          </a:solidFill>
        </p:spPr>
        <p:txBody>
          <a:bodyPr lIns="320040" t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840F69-82D1-BA5D-BCDE-065BCBD763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6E650B-9763-2E1B-83A3-D40D92876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7610" y="1181873"/>
            <a:ext cx="4532630" cy="1154112"/>
          </a:xfrm>
          <a:solidFill>
            <a:schemeClr val="accent1"/>
          </a:solidFill>
        </p:spPr>
        <p:txBody>
          <a:bodyPr lIns="274320" tIns="457200" r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0365650-4538-97BE-682C-4FEE50D5B3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41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 spc="40" baseline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605A104-600A-E6C4-A7F3-4C6E6E8B62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0250" y="1181873"/>
            <a:ext cx="3084388" cy="1154112"/>
          </a:xfrm>
          <a:solidFill>
            <a:schemeClr val="accent1"/>
          </a:solidFill>
        </p:spPr>
        <p:txBody>
          <a:bodyPr lIns="274320" t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53846D8-2231-F40F-1840-B4D3ECF557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02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 spc="40" baseline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28A27F-4D37-7494-A00B-931B4AF98F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6161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A2B16-E242-6548-CD5D-53E996473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4120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A825916-F570-17B8-0B3F-0C3FC2D746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2079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36D7BCE-44E5-237E-196D-3CCF2508CE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0038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3883B4-1028-4C70-B921-8FBE334E7F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7996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538B7A0-40F3-1C50-E2D0-32A910FA7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581" y="4431347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7A61A86-EC14-71A1-4F13-8B5BC4DD2C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8706" y="5667186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AB8BDC8-1B18-C92E-002C-8E803D4474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161" y="5079585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3C067A7-180C-CF1A-D355-AD9EFC1F30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31906" y="3583592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9E3E312-6617-D826-24CF-F63DC3CC30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265" y="3837782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17E37C-ED1D-4637-B0A8-CAECDD7D93A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06164" y="4551608"/>
            <a:ext cx="4828474" cy="230639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F4481A-F390-506E-4D63-DCAF6A499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708" y="2352259"/>
            <a:ext cx="10816491" cy="3363296"/>
            <a:chOff x="700708" y="2352259"/>
            <a:chExt cx="10816491" cy="336329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C823AA8-87A2-6001-8638-F343F400A907}"/>
                </a:ext>
              </a:extLst>
            </p:cNvPr>
            <p:cNvCxnSpPr/>
            <p:nvPr/>
          </p:nvCxnSpPr>
          <p:spPr>
            <a:xfrm flipV="1">
              <a:off x="774192" y="2451652"/>
              <a:ext cx="10643616" cy="0"/>
            </a:xfrm>
            <a:prstGeom prst="line">
              <a:avLst/>
            </a:prstGeom>
            <a:ln w="412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0F530E-03E0-7D35-0708-C47F20465254}"/>
                </a:ext>
              </a:extLst>
            </p:cNvPr>
            <p:cNvSpPr/>
            <p:nvPr/>
          </p:nvSpPr>
          <p:spPr>
            <a:xfrm>
              <a:off x="700708" y="2355117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A788A8-1C4E-8BDE-6C51-E311BF3124E3}"/>
                </a:ext>
              </a:extLst>
            </p:cNvPr>
            <p:cNvSpPr/>
            <p:nvPr/>
          </p:nvSpPr>
          <p:spPr>
            <a:xfrm>
              <a:off x="11318416" y="2352259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1C1373-9DDB-2372-515C-67A4497F18F3}"/>
                </a:ext>
              </a:extLst>
            </p:cNvPr>
            <p:cNvSpPr/>
            <p:nvPr/>
          </p:nvSpPr>
          <p:spPr>
            <a:xfrm>
              <a:off x="2824250" y="2360833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60ED27-416C-9721-BEEA-92FC9C6AFE0E}"/>
                </a:ext>
              </a:extLst>
            </p:cNvPr>
            <p:cNvSpPr/>
            <p:nvPr/>
          </p:nvSpPr>
          <p:spPr>
            <a:xfrm>
              <a:off x="7071334" y="2366548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F3DAA4-1C0B-AB02-F0B7-AB04EEC80102}"/>
                </a:ext>
              </a:extLst>
            </p:cNvPr>
            <p:cNvSpPr/>
            <p:nvPr/>
          </p:nvSpPr>
          <p:spPr>
            <a:xfrm>
              <a:off x="9194876" y="2357975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6169A7-8DDB-F115-7D7E-F3F5AE9B0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03" y="2451650"/>
              <a:ext cx="1592" cy="183899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D69B09-D0BB-952F-77DD-FCCA81D19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50" y="2528842"/>
              <a:ext cx="1592" cy="298489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322965-77FF-0956-83EE-ADA9AFCC2F19}"/>
                </a:ext>
              </a:extLst>
            </p:cNvPr>
            <p:cNvCxnSpPr>
              <a:cxnSpLocks/>
            </p:cNvCxnSpPr>
            <p:nvPr/>
          </p:nvCxnSpPr>
          <p:spPr>
            <a:xfrm>
              <a:off x="7166344" y="2496185"/>
              <a:ext cx="0" cy="93281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D744AE-A2B8-150A-697C-7B187BF232E9}"/>
                </a:ext>
              </a:extLst>
            </p:cNvPr>
            <p:cNvCxnSpPr>
              <a:cxnSpLocks/>
            </p:cNvCxnSpPr>
            <p:nvPr/>
          </p:nvCxnSpPr>
          <p:spPr>
            <a:xfrm>
              <a:off x="9287099" y="2447199"/>
              <a:ext cx="2067" cy="12267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F6EBDE-BEBF-BD05-1C3E-6D9CC3A8AA09}"/>
                </a:ext>
              </a:extLst>
            </p:cNvPr>
            <p:cNvSpPr/>
            <p:nvPr/>
          </p:nvSpPr>
          <p:spPr>
            <a:xfrm>
              <a:off x="704140" y="4297941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5038F8-201A-2CE5-4F96-F5D0E07662F3}"/>
                </a:ext>
              </a:extLst>
            </p:cNvPr>
            <p:cNvSpPr/>
            <p:nvPr/>
          </p:nvSpPr>
          <p:spPr>
            <a:xfrm>
              <a:off x="2817657" y="5516772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52144A-0227-81C8-5EB0-4217CF1CEEE7}"/>
                </a:ext>
              </a:extLst>
            </p:cNvPr>
            <p:cNvSpPr/>
            <p:nvPr/>
          </p:nvSpPr>
          <p:spPr>
            <a:xfrm>
              <a:off x="7066553" y="3435384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0680FA-8F0F-C8F7-B721-95071536CA7B}"/>
                </a:ext>
              </a:extLst>
            </p:cNvPr>
            <p:cNvSpPr/>
            <p:nvPr/>
          </p:nvSpPr>
          <p:spPr>
            <a:xfrm>
              <a:off x="9194875" y="3679366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A1FBC1-3297-E024-39A0-EAA69D56BF0E}"/>
                </a:ext>
              </a:extLst>
            </p:cNvPr>
            <p:cNvSpPr/>
            <p:nvPr/>
          </p:nvSpPr>
          <p:spPr>
            <a:xfrm>
              <a:off x="4947792" y="2363691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E65DC2-ECCC-4D86-835A-D8496935F50C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5043997" y="2562474"/>
              <a:ext cx="3187" cy="2348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77BD28-BE76-FA51-3EE0-19344A0C1BDE}"/>
                </a:ext>
              </a:extLst>
            </p:cNvPr>
            <p:cNvSpPr/>
            <p:nvPr/>
          </p:nvSpPr>
          <p:spPr>
            <a:xfrm>
              <a:off x="4944605" y="4911060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6315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8FA2-C383-4389-BBD0-6618749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C996-DF59-442F-ABA8-1E317FD8C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D5B16-35C1-48C9-BBC2-EB4B6EBE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19A2-B4ED-4F6C-A705-39B20A62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69F81-F3C3-44B7-BCEC-B8BFD64E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8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C709-D0DD-444C-B45F-A7E109CC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C78E0-3149-48DF-9A47-BE9B785CC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5F63D-8D90-4F0E-991E-685AF3D3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BEBBE-432F-4612-9662-5AC089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6B63-FE4B-4434-818A-C72F76CE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6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433B-9883-4A3A-879D-AE196C41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74DCF-4454-41AE-89FD-BB722FE7F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CA9B6-9ED7-48A8-990E-B9B2AA44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86D1F-2530-4E63-B08F-67E015E3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0E98-7E01-4239-BD84-5F0AA60C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029AC-8D0C-4568-AC95-27A67A7F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42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A092-000C-4865-9580-004918E6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CF55A-B6CD-4768-B3F5-BBA1D8CD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E3FD3-B4AC-48E6-BD3C-2C5CC6232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018B1-D05C-4A23-8438-58BBEA7EF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D8897-C352-44FC-A8B2-A382D8C1A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2DA8C-E3CC-4642-9D35-C857C87E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4615B-D0DA-4809-8D41-4A23F65A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620CF-A867-4533-8624-85666F77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71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339E-15D2-47B6-8E8D-B6A865AF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358B0-6A4A-4588-88DE-45799C86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1BCD0-4E96-4D7B-8538-FE6ED46F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DD62-445F-4965-9EFF-9BF03F75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45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F29B4-740A-4D38-A1C9-B2581AAD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C2FC8-7B81-4261-8A1A-FB2E978C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D04C6-AF40-4FF1-9F1A-ECC0B658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55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1C7F-92EE-4120-A503-F7B68836B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A9373-25AA-46B2-97B5-FD469D96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FDA6D-B3F6-4F98-A7BC-1C78FD497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BE67E-819A-439A-8DFC-05B1448B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0A209-8794-48FB-9040-91A6D2F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EE1BB-72D0-440B-8FE5-5BEFA168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98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CC25-9824-44FA-A3A9-2CC4B993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82960-7678-4A43-B28C-1F1EBEB6F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9311C-2279-4125-A64C-212911A6B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02BF5-67F7-4CBE-A59C-920990D5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CF7F9-02ED-476B-9FE2-B2E465BE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6AAF3-EA9E-426A-8E20-754981E7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38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5468B-137D-46B6-9692-BC74051E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420C4-0FB1-40DD-A612-8F7E6C846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545D3-6C51-454D-BAD0-052645A5F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0612-B2B6-4BAC-B8E5-ACE83627F0E3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EE024-EEA6-4657-9339-A2595074A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ACA5-8D99-475F-B1AA-EE25305D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0202-56A2-4116-A350-5791FB162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6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linkedin.com/in/swapnil-bandwal?miniProfileUrn=urn%3Ali%3Afs_miniProfile%3AACoAAAwi75EBURZrZiAfXtlYR4ETmohT2ne11x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hyperlink" Target="https://lawauedu.sharepoint.com/:l:/s/EduHackAI-2-innovationgeeks/FHc6_7Y7FlVLtQxh1dUbDHQBLmSHqhOZLApZhRwQt3GXdw?nav=NWYyNDAzOGEtOWM1ZS00ODgxLTk0MzEtY2E0NmNkY2UwOTcz" TargetMode="External"/><Relationship Id="rId12" Type="http://schemas.openxmlformats.org/officeDocument/2006/relationships/hyperlink" Target="https://app.powerbi.com/links/qr7QY2qK7e?ctid=23e9f3d3-e0d0-4d38-b8cf-44b82c7fabdb&amp;pbi_source=linkShar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apps.powerapps.com/play/e/default-23e9f3d3-e0d0-4d38-b8cf-44b82c7fabdb/a/3a39ed83-bdb6-46fb-aaf5-0c7dc30a380a?tenantId=23e9f3d3-e0d0-4d38-b8cf-44b82c7fabdb&amp;hint=f6d4b6e2-19e0-415c-94f4-ac7f1b804287&amp;sourcetime=1748877223243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26" Type="http://schemas.openxmlformats.org/officeDocument/2006/relationships/image" Target="../media/image44.jpg"/><Relationship Id="rId3" Type="http://schemas.openxmlformats.org/officeDocument/2006/relationships/image" Target="../media/image21.png"/><Relationship Id="rId21" Type="http://schemas.openxmlformats.org/officeDocument/2006/relationships/image" Target="../media/image39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g"/><Relationship Id="rId25" Type="http://schemas.openxmlformats.org/officeDocument/2006/relationships/image" Target="../media/image43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3.png"/><Relationship Id="rId15" Type="http://schemas.openxmlformats.org/officeDocument/2006/relationships/image" Target="../media/image33.jpg"/><Relationship Id="rId23" Type="http://schemas.openxmlformats.org/officeDocument/2006/relationships/image" Target="../media/image41.png"/><Relationship Id="rId28" Type="http://schemas.openxmlformats.org/officeDocument/2006/relationships/image" Target="../media/image46.jp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www.facebook.com/Sahabaclub" TargetMode="External"/><Relationship Id="rId7" Type="http://schemas.openxmlformats.org/officeDocument/2006/relationships/hyperlink" Target="https://www.youtube.com/channel/UCFh3KYLdcRBfa4XmMtS2trg" TargetMode="External"/><Relationship Id="rId12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hyperlink" Target="https://www.linkedin.com/company/sahabaclub" TargetMode="External"/><Relationship Id="rId5" Type="http://schemas.openxmlformats.org/officeDocument/2006/relationships/hyperlink" Target="https://www.instagram.com/sahaba_club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x.com/SahabaClub22P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id="{7563E73D-BB5A-48F2-96AD-E005DAC31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667">
            <a:off x="2742903" y="-604060"/>
            <a:ext cx="9649274" cy="7160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A9941-3550-45CD-8FC5-65B5A5F05040}"/>
              </a:ext>
            </a:extLst>
          </p:cNvPr>
          <p:cNvSpPr txBox="1"/>
          <p:nvPr/>
        </p:nvSpPr>
        <p:spPr>
          <a:xfrm>
            <a:off x="0" y="1341094"/>
            <a:ext cx="4988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EduPulse</a:t>
            </a: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 AI </a:t>
            </a:r>
            <a:b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</a:br>
            <a:r>
              <a: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From student’s feedback to AI powered strategy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71440-D187-A097-951B-2E577AEF3C0C}"/>
              </a:ext>
            </a:extLst>
          </p:cNvPr>
          <p:cNvSpPr/>
          <p:nvPr/>
        </p:nvSpPr>
        <p:spPr>
          <a:xfrm>
            <a:off x="1897963" y="0"/>
            <a:ext cx="25042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Innovation Geeks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mbria" panose="02040503050406030204" pitchFamily="18" charset="0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1F0D7-A982-E38B-71C4-766E4195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" y="116765"/>
            <a:ext cx="1671846" cy="108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ED5F6-B6BD-BBC6-5C0F-692D5AFD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734" y="85519"/>
            <a:ext cx="1657335" cy="10759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8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05"/>
    </mc:Choice>
    <mc:Fallback xmlns="">
      <p:transition spd="slow" advTm="4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127969" y="3023106"/>
            <a:ext cx="3200033" cy="60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404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BC0C3-6A65-8AB9-09E4-A95DAA872867}"/>
              </a:ext>
            </a:extLst>
          </p:cNvPr>
          <p:cNvSpPr txBox="1"/>
          <p:nvPr/>
        </p:nvSpPr>
        <p:spPr>
          <a:xfrm>
            <a:off x="92738" y="179312"/>
            <a:ext cx="12099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Theme: </a:t>
            </a:r>
            <a:r>
              <a:rPr lang="en-US" sz="1600" dirty="0"/>
              <a:t>Development of an interactive application using Microsoft Power Apps and Azure AI Services to enhance organizational strategy building for upcoming training sessions over the next 2–3 years.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F6C04-5F08-0F7D-9EDD-4B75A663353F}"/>
              </a:ext>
            </a:extLst>
          </p:cNvPr>
          <p:cNvSpPr txBox="1"/>
          <p:nvPr/>
        </p:nvSpPr>
        <p:spPr>
          <a:xfrm>
            <a:off x="4205775" y="1204974"/>
            <a:ext cx="264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Team Innovation Geeks</a:t>
            </a:r>
            <a:endParaRPr lang="en-AE" b="1" u="sng" dirty="0"/>
          </a:p>
        </p:txBody>
      </p:sp>
      <p:sp>
        <p:nvSpPr>
          <p:cNvPr id="58" name="AutoShape 35">
            <a:extLst>
              <a:ext uri="{FF2B5EF4-FFF2-40B4-BE49-F238E27FC236}">
                <a16:creationId xmlns:a16="http://schemas.microsoft.com/office/drawing/2014/main" id="{2B852729-67EF-63D9-6673-4A4E8F8554BF}"/>
              </a:ext>
            </a:extLst>
          </p:cNvPr>
          <p:cNvSpPr/>
          <p:nvPr/>
        </p:nvSpPr>
        <p:spPr>
          <a:xfrm>
            <a:off x="3931920" y="1724031"/>
            <a:ext cx="43281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 sz="1200"/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201B783A-B0E3-1740-597E-10B8B0DEE2C4}"/>
              </a:ext>
            </a:extLst>
          </p:cNvPr>
          <p:cNvSpPr txBox="1"/>
          <p:nvPr/>
        </p:nvSpPr>
        <p:spPr>
          <a:xfrm>
            <a:off x="1420039" y="2995914"/>
            <a:ext cx="1953689" cy="62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Dr. Kiran Naidu,</a:t>
            </a:r>
          </a:p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Data Scientist</a:t>
            </a:r>
            <a:endParaRPr lang="en-US" sz="1400" dirty="0">
              <a:solidFill>
                <a:schemeClr val="bg1"/>
              </a:solidFill>
              <a:latin typeface="Almarai Bold"/>
              <a:ea typeface="Almarai Bold"/>
              <a:cs typeface="Almarai Bold"/>
              <a:sym typeface="Almarai Bold"/>
              <a:hlinkClick r:id="rId2" tooltip="https://www.linkedin.com/in/swapnil-bandwal?miniProfileUrn=urn%3Ali%3Afs_miniProfile%3AACoAAAwi75EBURZrZiAfXtlYR4ETmohT2ne11x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B948223-4F4D-7CF5-B13A-02043E92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44" y="1724031"/>
            <a:ext cx="1139923" cy="1165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7" name="AutoShape 35">
            <a:extLst>
              <a:ext uri="{FF2B5EF4-FFF2-40B4-BE49-F238E27FC236}">
                <a16:creationId xmlns:a16="http://schemas.microsoft.com/office/drawing/2014/main" id="{FC75AEE2-F836-0C69-F449-A829AE1A3EE0}"/>
              </a:ext>
            </a:extLst>
          </p:cNvPr>
          <p:cNvSpPr/>
          <p:nvPr/>
        </p:nvSpPr>
        <p:spPr>
          <a:xfrm>
            <a:off x="4043053" y="5763779"/>
            <a:ext cx="43281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 sz="12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9AC44AC-3DD9-94EE-7791-6960C283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133" y="1724031"/>
            <a:ext cx="1239328" cy="11961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029A220-C84C-5464-DC46-0DA1CE6A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398" y="1639441"/>
            <a:ext cx="1346135" cy="13199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0" name="Picture 69" descr="A person with a mustache wearing glasses&#10;&#10;AI-generated content may be incorrect.">
            <a:extLst>
              <a:ext uri="{FF2B5EF4-FFF2-40B4-BE49-F238E27FC236}">
                <a16:creationId xmlns:a16="http://schemas.microsoft.com/office/drawing/2014/main" id="{CE57EDFD-7FEC-0F11-C30F-EF84043B3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75" y="1662208"/>
            <a:ext cx="1244905" cy="12756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2" name="TextBox 38">
            <a:extLst>
              <a:ext uri="{FF2B5EF4-FFF2-40B4-BE49-F238E27FC236}">
                <a16:creationId xmlns:a16="http://schemas.microsoft.com/office/drawing/2014/main" id="{B1DE29F5-28DC-C303-B74C-19F1D87CEC91}"/>
              </a:ext>
            </a:extLst>
          </p:cNvPr>
          <p:cNvSpPr txBox="1"/>
          <p:nvPr/>
        </p:nvSpPr>
        <p:spPr>
          <a:xfrm>
            <a:off x="3660487" y="3025699"/>
            <a:ext cx="1484460" cy="608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Swapnil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Bandwal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,</a:t>
            </a:r>
          </a:p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Cloud Architect</a:t>
            </a:r>
            <a:endParaRPr lang="en-US" sz="1400" dirty="0">
              <a:solidFill>
                <a:schemeClr val="bg1"/>
              </a:solidFill>
              <a:latin typeface="Almarai Bold"/>
              <a:ea typeface="Almarai Bold"/>
              <a:cs typeface="Almarai Bold"/>
              <a:sym typeface="Almarai Bold"/>
              <a:hlinkClick r:id="rId2" tooltip="https://www.linkedin.com/in/swapnil-bandwal?miniProfileUrn=urn%3Ali%3Afs_miniProfile%3AACoAAAwi75EBURZrZiAfXtlYR4ETmohT2ne11x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3" name="TextBox 38">
            <a:extLst>
              <a:ext uri="{FF2B5EF4-FFF2-40B4-BE49-F238E27FC236}">
                <a16:creationId xmlns:a16="http://schemas.microsoft.com/office/drawing/2014/main" id="{D872AD35-B36B-C47F-CC58-2ACD40B6E590}"/>
              </a:ext>
            </a:extLst>
          </p:cNvPr>
          <p:cNvSpPr txBox="1"/>
          <p:nvPr/>
        </p:nvSpPr>
        <p:spPr>
          <a:xfrm>
            <a:off x="5573176" y="3009871"/>
            <a:ext cx="1372623" cy="60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Vijay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Sanku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,</a:t>
            </a:r>
            <a:endParaRPr lang="en-US" sz="1400" dirty="0">
              <a:solidFill>
                <a:schemeClr val="bg1"/>
              </a:solidFill>
              <a:latin typeface="Almarai Bold"/>
              <a:ea typeface="Tahoma" panose="020B0604030504040204" pitchFamily="34" charset="0"/>
              <a:cs typeface="Tahoma" panose="020B0604030504040204" pitchFamily="34" charset="0"/>
              <a:sym typeface="Almarai Bold"/>
            </a:endParaRPr>
          </a:p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marai Bold"/>
              </a:rPr>
              <a:t>IT Manager</a:t>
            </a:r>
          </a:p>
        </p:txBody>
      </p:sp>
      <p:sp>
        <p:nvSpPr>
          <p:cNvPr id="74" name="TextBox 38">
            <a:extLst>
              <a:ext uri="{FF2B5EF4-FFF2-40B4-BE49-F238E27FC236}">
                <a16:creationId xmlns:a16="http://schemas.microsoft.com/office/drawing/2014/main" id="{5EED0060-3A4F-857B-BBDA-A32A2D4D84FF}"/>
              </a:ext>
            </a:extLst>
          </p:cNvPr>
          <p:cNvSpPr txBox="1"/>
          <p:nvPr/>
        </p:nvSpPr>
        <p:spPr>
          <a:xfrm>
            <a:off x="7294957" y="2969739"/>
            <a:ext cx="1722572" cy="91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⁠Jacques Stephan,</a:t>
            </a:r>
          </a:p>
          <a:p>
            <a:pPr algn="ctr">
              <a:lnSpc>
                <a:spcPts val="2498"/>
              </a:lnSpc>
            </a:pP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Regulatory Compliance and Sanctions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marai Bold"/>
              <a:hlinkClick r:id="rId2" tooltip="https://www.linkedin.com/in/swapnil-bandwal?miniProfileUrn=urn%3Ali%3Afs_miniProfile%3AACoAAAwi75EBURZrZiAfXtlYR4ETmohT2ne11x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E90DA9-19A8-B58E-677D-42A7FF60AC19}"/>
              </a:ext>
            </a:extLst>
          </p:cNvPr>
          <p:cNvSpPr txBox="1"/>
          <p:nvPr/>
        </p:nvSpPr>
        <p:spPr>
          <a:xfrm>
            <a:off x="0" y="3745835"/>
            <a:ext cx="4250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Hackathon challenges and opportunities</a:t>
            </a:r>
            <a:endParaRPr lang="en-AE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0BB2C8-2406-5DAD-1201-EB5019EEAF08}"/>
              </a:ext>
            </a:extLst>
          </p:cNvPr>
          <p:cNvSpPr txBox="1"/>
          <p:nvPr/>
        </p:nvSpPr>
        <p:spPr>
          <a:xfrm>
            <a:off x="45110" y="4207574"/>
            <a:ext cx="404305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u="sng" dirty="0"/>
              <a:t>Objective:</a:t>
            </a:r>
          </a:p>
          <a:p>
            <a:pPr algn="just"/>
            <a:endParaRPr lang="en-US" sz="1200" b="1" u="sng" dirty="0"/>
          </a:p>
          <a:p>
            <a:pPr algn="just"/>
            <a:r>
              <a:rPr lang="en-US" sz="1200" dirty="0"/>
              <a:t>Developing an interactive application utilizing Microsoft Power Apps and Azure AI Foundry Services is proposed, with the immediate objective of creating a Minimum Viable Product (MVP).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u="sng" dirty="0"/>
              <a:t>Problem Statement:</a:t>
            </a:r>
          </a:p>
          <a:p>
            <a:pPr algn="just"/>
            <a:endParaRPr lang="en-US" sz="1200" b="1" u="sng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Manual Feedback Analysis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Delayed Insights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Lack of  Visibility</a:t>
            </a:r>
          </a:p>
          <a:p>
            <a:pPr algn="just"/>
            <a:endParaRPr lang="en-AE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BBF0CD-6C4D-2147-8B01-09B92574C3CA}"/>
              </a:ext>
            </a:extLst>
          </p:cNvPr>
          <p:cNvSpPr txBox="1"/>
          <p:nvPr/>
        </p:nvSpPr>
        <p:spPr>
          <a:xfrm>
            <a:off x="4250885" y="3699269"/>
            <a:ext cx="4250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Business Impact</a:t>
            </a:r>
            <a:endParaRPr lang="en-AE" i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5F31BB-1FC4-3DDF-4C44-958BD4E6F9FF}"/>
              </a:ext>
            </a:extLst>
          </p:cNvPr>
          <p:cNvSpPr txBox="1"/>
          <p:nvPr/>
        </p:nvSpPr>
        <p:spPr>
          <a:xfrm>
            <a:off x="4234022" y="4194192"/>
            <a:ext cx="5464345" cy="2370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u="sng" dirty="0"/>
              <a:t>Concept:</a:t>
            </a:r>
          </a:p>
          <a:p>
            <a:pPr algn="just"/>
            <a:endParaRPr lang="en-US" sz="1200" b="1" u="sng" dirty="0"/>
          </a:p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1200" dirty="0"/>
              <a:t>Enables real-time insights into learner sentiments.</a:t>
            </a:r>
          </a:p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1200" dirty="0"/>
              <a:t>Helps course creators and mentors personalize and improve content.</a:t>
            </a:r>
          </a:p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1200" dirty="0"/>
              <a:t>Empowers data-driven decisions for learner engagement.</a:t>
            </a:r>
          </a:p>
          <a:p>
            <a:pPr marL="381019" indent="-381019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200" b="1" u="sng" dirty="0"/>
              <a:t>Potential Benefits:</a:t>
            </a:r>
          </a:p>
          <a:p>
            <a:pPr algn="just"/>
            <a:endParaRPr lang="en-US" sz="1200" b="1" u="sng" dirty="0"/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Improve Learner Satisfaction: Act on real-time, AI-driven insights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Empower Mentors: Enable personalized coaching based on learner sentiment.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Reduce Manual Effort: Automation reduces hours of manual feedback analysis.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714D1B-ACB4-5009-934F-490F28491BD2}"/>
              </a:ext>
            </a:extLst>
          </p:cNvPr>
          <p:cNvCxnSpPr/>
          <p:nvPr/>
        </p:nvCxnSpPr>
        <p:spPr>
          <a:xfrm>
            <a:off x="4088163" y="4194192"/>
            <a:ext cx="0" cy="2444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C72CC1B-05FC-9046-7E2B-6E207E2F24F0}"/>
              </a:ext>
            </a:extLst>
          </p:cNvPr>
          <p:cNvCxnSpPr/>
          <p:nvPr/>
        </p:nvCxnSpPr>
        <p:spPr>
          <a:xfrm>
            <a:off x="9691894" y="4207574"/>
            <a:ext cx="0" cy="2444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B9E67EF-CF8F-A7CC-0F10-A8FBF51E60F7}"/>
              </a:ext>
            </a:extLst>
          </p:cNvPr>
          <p:cNvSpPr txBox="1"/>
          <p:nvPr/>
        </p:nvSpPr>
        <p:spPr>
          <a:xfrm>
            <a:off x="9646784" y="3720534"/>
            <a:ext cx="250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Creativity &amp; Innovation</a:t>
            </a:r>
            <a:endParaRPr lang="en-AE" i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78866D-1594-C0C1-412B-1609F1AE5626}"/>
              </a:ext>
            </a:extLst>
          </p:cNvPr>
          <p:cNvSpPr txBox="1"/>
          <p:nvPr/>
        </p:nvSpPr>
        <p:spPr>
          <a:xfrm>
            <a:off x="9737003" y="4084838"/>
            <a:ext cx="2500099" cy="28337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Advanced AI-powered sentiment analysis for nuanced insights</a:t>
            </a:r>
          </a:p>
          <a:p>
            <a:pPr marL="171450" indent="-171450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200" dirty="0"/>
              <a:t>Composable Architecture:  </a:t>
            </a:r>
            <a:r>
              <a:rPr lang="en-US" sz="1200" dirty="0"/>
              <a:t>Easily extendable with MS Products</a:t>
            </a:r>
          </a:p>
          <a:p>
            <a:pPr marL="171450" indent="-171450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200" dirty="0"/>
              <a:t>Low-Code + AI Fusion </a:t>
            </a:r>
            <a:r>
              <a:rPr lang="en-US" altLang="en-US" sz="1200" dirty="0"/>
              <a:t>Rapidly deployable, scalable system using Power Platform.</a:t>
            </a:r>
          </a:p>
          <a:p>
            <a:pPr marL="171450" indent="-171450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200" dirty="0"/>
              <a:t>Hyper-Personalization: </a:t>
            </a:r>
            <a:r>
              <a:rPr lang="en-US" sz="1200" dirty="0"/>
              <a:t>Tailor learning experiences with intelligent feedback loops.</a:t>
            </a:r>
            <a:endParaRPr lang="en-AE" sz="12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7CA6AF-0D89-C5B5-1BCC-4A37C46C7699}"/>
              </a:ext>
            </a:extLst>
          </p:cNvPr>
          <p:cNvCxnSpPr>
            <a:cxnSpLocks/>
          </p:cNvCxnSpPr>
          <p:nvPr/>
        </p:nvCxnSpPr>
        <p:spPr>
          <a:xfrm>
            <a:off x="98025" y="4097327"/>
            <a:ext cx="11620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31"/>
    </mc:Choice>
    <mc:Fallback xmlns="">
      <p:transition spd="slow" advTm="13443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E1AEE-1750-91CF-8D7B-AF09FEB1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65ECFC-B21D-BE7C-222C-682C450CC66C}"/>
              </a:ext>
            </a:extLst>
          </p:cNvPr>
          <p:cNvSpPr txBox="1"/>
          <p:nvPr/>
        </p:nvSpPr>
        <p:spPr>
          <a:xfrm>
            <a:off x="81644" y="103961"/>
            <a:ext cx="6014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Deliverables For this Hackathon:</a:t>
            </a:r>
            <a:endParaRPr lang="en-A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D1775-3BFB-2B12-779C-F8D8E2B96C4D}"/>
              </a:ext>
            </a:extLst>
          </p:cNvPr>
          <p:cNvSpPr txBox="1"/>
          <p:nvPr/>
        </p:nvSpPr>
        <p:spPr>
          <a:xfrm>
            <a:off x="152825" y="620710"/>
            <a:ext cx="404305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Power App Design</a:t>
            </a:r>
            <a:endParaRPr lang="en-AE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CF98F-52D6-7551-C5D3-FF8C789F9F30}"/>
              </a:ext>
            </a:extLst>
          </p:cNvPr>
          <p:cNvSpPr txBox="1"/>
          <p:nvPr/>
        </p:nvSpPr>
        <p:spPr>
          <a:xfrm>
            <a:off x="152825" y="897709"/>
            <a:ext cx="4043053" cy="286232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3370E-9C6F-ECF0-B590-98EEF90BA3D8}"/>
              </a:ext>
            </a:extLst>
          </p:cNvPr>
          <p:cNvSpPr txBox="1"/>
          <p:nvPr/>
        </p:nvSpPr>
        <p:spPr>
          <a:xfrm>
            <a:off x="4302191" y="643281"/>
            <a:ext cx="404305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MS Power BI</a:t>
            </a:r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ED7B1-63EC-700E-179B-3EEFD2A46992}"/>
              </a:ext>
            </a:extLst>
          </p:cNvPr>
          <p:cNvSpPr txBox="1"/>
          <p:nvPr/>
        </p:nvSpPr>
        <p:spPr>
          <a:xfrm>
            <a:off x="4302191" y="920280"/>
            <a:ext cx="4043053" cy="286232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752B9-3DBA-AF60-BC14-73014A53F440}"/>
              </a:ext>
            </a:extLst>
          </p:cNvPr>
          <p:cNvSpPr txBox="1"/>
          <p:nvPr/>
        </p:nvSpPr>
        <p:spPr>
          <a:xfrm>
            <a:off x="81644" y="3998728"/>
            <a:ext cx="404305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MS Co Pilot Studio- Agent</a:t>
            </a:r>
            <a:endParaRPr lang="en-A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31203-B072-4942-D8F2-33CBB819FA28}"/>
              </a:ext>
            </a:extLst>
          </p:cNvPr>
          <p:cNvSpPr txBox="1"/>
          <p:nvPr/>
        </p:nvSpPr>
        <p:spPr>
          <a:xfrm>
            <a:off x="81644" y="4275727"/>
            <a:ext cx="4043053" cy="249299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FC05C-01C0-9B25-82A3-69193EC7D8A2}"/>
              </a:ext>
            </a:extLst>
          </p:cNvPr>
          <p:cNvSpPr txBox="1"/>
          <p:nvPr/>
        </p:nvSpPr>
        <p:spPr>
          <a:xfrm>
            <a:off x="4302191" y="3998728"/>
            <a:ext cx="404305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Feedback Form</a:t>
            </a:r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0B633-0E30-E554-42E6-3778925E0220}"/>
              </a:ext>
            </a:extLst>
          </p:cNvPr>
          <p:cNvSpPr txBox="1"/>
          <p:nvPr/>
        </p:nvSpPr>
        <p:spPr>
          <a:xfrm>
            <a:off x="4311522" y="4275727"/>
            <a:ext cx="4043053" cy="249299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3D7F3-9FD8-AE74-3CC4-8DABFF693132}"/>
              </a:ext>
            </a:extLst>
          </p:cNvPr>
          <p:cNvSpPr txBox="1"/>
          <p:nvPr/>
        </p:nvSpPr>
        <p:spPr>
          <a:xfrm>
            <a:off x="8435653" y="643281"/>
            <a:ext cx="367470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MS Azure Foundry</a:t>
            </a:r>
            <a:endParaRPr lang="en-A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D34C8-8441-1A05-A473-87FB68315090}"/>
              </a:ext>
            </a:extLst>
          </p:cNvPr>
          <p:cNvSpPr txBox="1"/>
          <p:nvPr/>
        </p:nvSpPr>
        <p:spPr>
          <a:xfrm>
            <a:off x="8435653" y="920280"/>
            <a:ext cx="3674703" cy="286232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6D95-87C0-A879-EDF2-6A90B50E18B3}"/>
              </a:ext>
            </a:extLst>
          </p:cNvPr>
          <p:cNvSpPr txBox="1"/>
          <p:nvPr/>
        </p:nvSpPr>
        <p:spPr>
          <a:xfrm>
            <a:off x="8435653" y="3998728"/>
            <a:ext cx="367470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Lean Six Sigma- RCA</a:t>
            </a:r>
            <a:endParaRPr lang="en-A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60803-F6EE-A9A5-BEE0-065ACC108E54}"/>
              </a:ext>
            </a:extLst>
          </p:cNvPr>
          <p:cNvSpPr txBox="1"/>
          <p:nvPr/>
        </p:nvSpPr>
        <p:spPr>
          <a:xfrm>
            <a:off x="8435653" y="4275727"/>
            <a:ext cx="3674703" cy="249299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077D3B-2BEA-5AC2-6E69-97D6FC43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6" y="1001609"/>
            <a:ext cx="1535155" cy="2559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863ECA-0681-F3CF-972E-52948105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70" y="1001609"/>
            <a:ext cx="1538386" cy="2553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792E6B-2FAD-C6F0-DF8A-21CF1CB8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77" y="966418"/>
            <a:ext cx="3896654" cy="24164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62DBD5-4CC5-3F81-8832-B0658C2D8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826" y="4528495"/>
            <a:ext cx="3224355" cy="19365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E79BB3-D7AD-940D-6074-3011C41CD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862" y="4275727"/>
            <a:ext cx="2934569" cy="2136289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724B989A-B611-E32B-D5F9-349E5C49B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853" y="6435099"/>
            <a:ext cx="4043053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Sahaba Club Ai- Student Feedback Form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diagram of a solution&#10;&#10;AI-generated content may be incorrect.">
            <a:extLst>
              <a:ext uri="{FF2B5EF4-FFF2-40B4-BE49-F238E27FC236}">
                <a16:creationId xmlns:a16="http://schemas.microsoft.com/office/drawing/2014/main" id="{D3B837BB-D492-995A-FCB1-1D6E5824B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5684" y="1180150"/>
            <a:ext cx="3633114" cy="2136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D0FE59-153A-379D-1982-9CAF65427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742" y="4372246"/>
            <a:ext cx="1424976" cy="2238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1576A-1305-7C75-5779-BA7F87A27E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576" y="4345492"/>
            <a:ext cx="2083700" cy="11213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235F61-FEE1-FE0F-C9CB-4B90D977B14B}"/>
              </a:ext>
            </a:extLst>
          </p:cNvPr>
          <p:cNvSpPr txBox="1"/>
          <p:nvPr/>
        </p:nvSpPr>
        <p:spPr>
          <a:xfrm>
            <a:off x="158408" y="3521333"/>
            <a:ext cx="176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C000"/>
                </a:solidFill>
                <a:hlinkClick r:id="rId11"/>
              </a:rPr>
              <a:t>Power App</a:t>
            </a:r>
            <a:endParaRPr lang="en-AE" sz="1200" i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396F3-E13D-7E7D-8529-52C2C716AB73}"/>
              </a:ext>
            </a:extLst>
          </p:cNvPr>
          <p:cNvSpPr txBox="1"/>
          <p:nvPr/>
        </p:nvSpPr>
        <p:spPr>
          <a:xfrm>
            <a:off x="4320853" y="3475167"/>
            <a:ext cx="130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hlinkClick r:id="rId12"/>
              </a:rPr>
              <a:t>Power Bi</a:t>
            </a:r>
            <a:endParaRPr lang="en-AE" sz="1200" i="1" dirty="0"/>
          </a:p>
        </p:txBody>
      </p:sp>
    </p:spTree>
    <p:extLst>
      <p:ext uri="{BB962C8B-B14F-4D97-AF65-F5344CB8AC3E}">
        <p14:creationId xmlns:p14="http://schemas.microsoft.com/office/powerpoint/2010/main" val="16234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17BFF-C7FE-09CE-6ED9-2D193382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BECC07E-02B8-D55C-A8F8-EC923A672FE3}"/>
              </a:ext>
            </a:extLst>
          </p:cNvPr>
          <p:cNvGrpSpPr/>
          <p:nvPr/>
        </p:nvGrpSpPr>
        <p:grpSpPr>
          <a:xfrm rot="-10800000">
            <a:off x="-3150253" y="3645805"/>
            <a:ext cx="3836053" cy="5480076"/>
            <a:chOff x="0" y="0"/>
            <a:chExt cx="4445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7E7489-6C21-FDC3-D15A-29C73900D822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AE" sz="1200"/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82487CA2-E1B0-1490-00FE-289FDAE17C4E}"/>
              </a:ext>
            </a:extLst>
          </p:cNvPr>
          <p:cNvGrpSpPr/>
          <p:nvPr/>
        </p:nvGrpSpPr>
        <p:grpSpPr>
          <a:xfrm>
            <a:off x="11506200" y="1377924"/>
            <a:ext cx="3836053" cy="5480076"/>
            <a:chOff x="0" y="0"/>
            <a:chExt cx="4445000" cy="6350000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2C704FC4-3D24-932A-4ECC-AABF9CDEFD03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defTabSz="609630">
                <a:defRPr/>
              </a:pPr>
              <a:endParaRPr lang="en-AE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A039560B-8418-71E7-C283-30517CEA2ECB}"/>
              </a:ext>
            </a:extLst>
          </p:cNvPr>
          <p:cNvGrpSpPr/>
          <p:nvPr/>
        </p:nvGrpSpPr>
        <p:grpSpPr>
          <a:xfrm rot="-10800000">
            <a:off x="-3150253" y="3645805"/>
            <a:ext cx="3836053" cy="5480076"/>
            <a:chOff x="0" y="0"/>
            <a:chExt cx="4445000" cy="635000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B62B8B0C-E6E3-3BA6-E055-C1BAF6A0352E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defTabSz="609630">
                <a:defRPr/>
              </a:pPr>
              <a:endParaRPr lang="en-AE"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9" name="Picture 28" descr="A logo with white text&#10;&#10;Description automatically generated">
            <a:extLst>
              <a:ext uri="{FF2B5EF4-FFF2-40B4-BE49-F238E27FC236}">
                <a16:creationId xmlns:a16="http://schemas.microsoft.com/office/drawing/2014/main" id="{FABC1B33-F56C-B762-9C95-4586D7B94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74" y="3520417"/>
            <a:ext cx="891895" cy="1008468"/>
          </a:xfrm>
          <a:prstGeom prst="rect">
            <a:avLst/>
          </a:prstGeom>
        </p:spPr>
      </p:pic>
      <p:pic>
        <p:nvPicPr>
          <p:cNvPr id="34" name="Picture 6" descr="Talk to your data Using Azure AI search ...">
            <a:extLst>
              <a:ext uri="{FF2B5EF4-FFF2-40B4-BE49-F238E27FC236}">
                <a16:creationId xmlns:a16="http://schemas.microsoft.com/office/drawing/2014/main" id="{FC0DCE48-80C4-DB66-44D2-88029988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281" y="1497554"/>
            <a:ext cx="1068159" cy="8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C351DE-AA97-36F7-7D62-7CBB76956F30}"/>
              </a:ext>
            </a:extLst>
          </p:cNvPr>
          <p:cNvSpPr txBox="1"/>
          <p:nvPr/>
        </p:nvSpPr>
        <p:spPr>
          <a:xfrm>
            <a:off x="2548381" y="10928"/>
            <a:ext cx="9248877" cy="679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5256"/>
              </a:lnSpc>
              <a:spcBef>
                <a:spcPct val="0"/>
              </a:spcBef>
              <a:defRPr/>
            </a:pPr>
            <a:r>
              <a:rPr lang="en-US" sz="2667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Architecture &amp; Flow – </a:t>
            </a:r>
            <a:r>
              <a:rPr lang="en-US" sz="24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Incident Management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A935FB-8EE9-DA0E-3982-EB7B783634E3}"/>
              </a:ext>
            </a:extLst>
          </p:cNvPr>
          <p:cNvSpPr txBox="1"/>
          <p:nvPr/>
        </p:nvSpPr>
        <p:spPr>
          <a:xfrm>
            <a:off x="8703284" y="4276186"/>
            <a:ext cx="686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IN" sz="1200" dirty="0">
                <a:solidFill>
                  <a:prstClr val="white"/>
                </a:solidFill>
                <a:latin typeface="Calibri"/>
              </a:rPr>
              <a:t>RAG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7962D1-F3B0-6146-4CD4-EE36597CC7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24" y="1004564"/>
            <a:ext cx="672924" cy="4958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1136B3-4F29-66C3-85AE-D0CAF42D1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17" y="734850"/>
            <a:ext cx="423648" cy="5340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2536891-6740-E217-5B0B-01184E9A1C08}"/>
              </a:ext>
            </a:extLst>
          </p:cNvPr>
          <p:cNvSpPr txBox="1"/>
          <p:nvPr/>
        </p:nvSpPr>
        <p:spPr>
          <a:xfrm>
            <a:off x="10336085" y="567137"/>
            <a:ext cx="1025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IN" sz="800" dirty="0">
                <a:solidFill>
                  <a:prstClr val="white">
                    <a:lumMod val="95000"/>
                  </a:prstClr>
                </a:solidFill>
                <a:latin typeface="Calibri"/>
              </a:rPr>
              <a:t>I</a:t>
            </a:r>
            <a:endParaRPr lang="en-IN" sz="1200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pic>
        <p:nvPicPr>
          <p:cNvPr id="46" name="Picture 45" descr="A logo with purple squares and text&#10;&#10;AI-generated content may be incorrect.">
            <a:extLst>
              <a:ext uri="{FF2B5EF4-FFF2-40B4-BE49-F238E27FC236}">
                <a16:creationId xmlns:a16="http://schemas.microsoft.com/office/drawing/2014/main" id="{16336D2C-C17A-909E-030C-F23BEAE15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3" y="2290914"/>
            <a:ext cx="1582347" cy="7911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387BAE-CA69-8E04-7C10-5E2DCBF82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86" y="3096501"/>
            <a:ext cx="1110001" cy="4293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2D1E9B6-23B0-7D25-10E6-9F9B7B73E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705" y="3685500"/>
            <a:ext cx="1069583" cy="4293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C3CF4B0-8BC9-164E-5FA6-2895B5207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704" y="4212633"/>
            <a:ext cx="1058544" cy="4293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2F9E9E8-38DA-118A-B17B-F527369C0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223" y="4797329"/>
            <a:ext cx="1052064" cy="441867"/>
          </a:xfrm>
          <a:prstGeom prst="rect">
            <a:avLst/>
          </a:prstGeom>
        </p:spPr>
      </p:pic>
      <p:pic>
        <p:nvPicPr>
          <p:cNvPr id="59" name="Picture 58" descr="A blue logo with a letter and a white letter&#10;&#10;AI-generated content may be incorrect.">
            <a:extLst>
              <a:ext uri="{FF2B5EF4-FFF2-40B4-BE49-F238E27FC236}">
                <a16:creationId xmlns:a16="http://schemas.microsoft.com/office/drawing/2014/main" id="{43D8CACD-EA91-C9E8-663F-A98BFE9E1D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14" y="1709279"/>
            <a:ext cx="581641" cy="568830"/>
          </a:xfrm>
          <a:prstGeom prst="rect">
            <a:avLst/>
          </a:prstGeom>
        </p:spPr>
      </p:pic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3B75B1F4-1D0C-127A-7090-826E2F7457F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850288" y="2276502"/>
            <a:ext cx="915749" cy="10346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Picture 1040" descr="A group of people holding up smiley faces&#10;&#10;AI-generated content may be incorrect.">
            <a:extLst>
              <a:ext uri="{FF2B5EF4-FFF2-40B4-BE49-F238E27FC236}">
                <a16:creationId xmlns:a16="http://schemas.microsoft.com/office/drawing/2014/main" id="{D00380F7-50E8-100D-3183-2DAB576C9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09" y="1579707"/>
            <a:ext cx="1015916" cy="791935"/>
          </a:xfrm>
          <a:prstGeom prst="rect">
            <a:avLst/>
          </a:prstGeom>
        </p:spPr>
      </p:pic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CBC1D82-2ADF-D22C-52B7-A7B1963E6179}"/>
              </a:ext>
            </a:extLst>
          </p:cNvPr>
          <p:cNvCxnSpPr>
            <a:cxnSpLocks/>
          </p:cNvCxnSpPr>
          <p:nvPr/>
        </p:nvCxnSpPr>
        <p:spPr>
          <a:xfrm flipV="1">
            <a:off x="3238354" y="1902889"/>
            <a:ext cx="877802" cy="1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Picture 1046" descr="A logo with circles and a letter s&#10;&#10;AI-generated content may be incorrect.">
            <a:extLst>
              <a:ext uri="{FF2B5EF4-FFF2-40B4-BE49-F238E27FC236}">
                <a16:creationId xmlns:a16="http://schemas.microsoft.com/office/drawing/2014/main" id="{1371FE1A-EA46-199D-3563-369B1CC406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64" y="3332098"/>
            <a:ext cx="1428750" cy="1428750"/>
          </a:xfrm>
          <a:prstGeom prst="rect">
            <a:avLst/>
          </a:prstGeom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5825706E-B821-1A99-C62B-8075EF3CF623}"/>
              </a:ext>
            </a:extLst>
          </p:cNvPr>
          <p:cNvCxnSpPr>
            <a:cxnSpLocks/>
            <a:stCxn id="1041" idx="2"/>
            <a:endCxn id="1047" idx="0"/>
          </p:cNvCxnSpPr>
          <p:nvPr/>
        </p:nvCxnSpPr>
        <p:spPr>
          <a:xfrm>
            <a:off x="4637167" y="2371642"/>
            <a:ext cx="7272" cy="9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 descr="A finger touching a blue screen&#10;&#10;AI-generated content may be incorrect.">
            <a:extLst>
              <a:ext uri="{FF2B5EF4-FFF2-40B4-BE49-F238E27FC236}">
                <a16:creationId xmlns:a16="http://schemas.microsoft.com/office/drawing/2014/main" id="{C5FBEB3B-2772-38DE-BE09-22395CFBBC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95" y="3685013"/>
            <a:ext cx="658202" cy="429340"/>
          </a:xfrm>
          <a:prstGeom prst="rect">
            <a:avLst/>
          </a:prstGeom>
        </p:spPr>
      </p:pic>
      <p:pic>
        <p:nvPicPr>
          <p:cNvPr id="1058" name="Picture 1057" descr="A logo with a rainbow colored design&#10;&#10;AI-generated content may be incorrect.">
            <a:extLst>
              <a:ext uri="{FF2B5EF4-FFF2-40B4-BE49-F238E27FC236}">
                <a16:creationId xmlns:a16="http://schemas.microsoft.com/office/drawing/2014/main" id="{C2EBA9F8-50F6-DFF4-1F0D-465C28A1EB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57" y="4276186"/>
            <a:ext cx="726909" cy="570195"/>
          </a:xfrm>
          <a:prstGeom prst="rect">
            <a:avLst/>
          </a:prstGeom>
        </p:spPr>
      </p:pic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0C80439F-C8A3-434B-F922-BE4EB192910A}"/>
              </a:ext>
            </a:extLst>
          </p:cNvPr>
          <p:cNvCxnSpPr>
            <a:cxnSpLocks/>
          </p:cNvCxnSpPr>
          <p:nvPr/>
        </p:nvCxnSpPr>
        <p:spPr>
          <a:xfrm>
            <a:off x="1856118" y="4553185"/>
            <a:ext cx="7669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E6EF9B60-8B5D-8693-4E46-19B27A9F9429}"/>
              </a:ext>
            </a:extLst>
          </p:cNvPr>
          <p:cNvCxnSpPr>
            <a:cxnSpLocks/>
          </p:cNvCxnSpPr>
          <p:nvPr/>
        </p:nvCxnSpPr>
        <p:spPr>
          <a:xfrm>
            <a:off x="3094030" y="4562941"/>
            <a:ext cx="1291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Arrow Connector 1072">
            <a:extLst>
              <a:ext uri="{FF2B5EF4-FFF2-40B4-BE49-F238E27FC236}">
                <a16:creationId xmlns:a16="http://schemas.microsoft.com/office/drawing/2014/main" id="{8BD0F68A-4AE7-1E8A-1828-43B5B7CB1044}"/>
              </a:ext>
            </a:extLst>
          </p:cNvPr>
          <p:cNvCxnSpPr>
            <a:cxnSpLocks/>
            <a:stCxn id="49" idx="3"/>
            <a:endCxn id="1052" idx="1"/>
          </p:cNvCxnSpPr>
          <p:nvPr/>
        </p:nvCxnSpPr>
        <p:spPr>
          <a:xfrm flipV="1">
            <a:off x="1850288" y="3899683"/>
            <a:ext cx="679607" cy="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5EB88BAE-67FC-F9DC-22D7-B67B51B721FF}"/>
              </a:ext>
            </a:extLst>
          </p:cNvPr>
          <p:cNvCxnSpPr>
            <a:cxnSpLocks/>
          </p:cNvCxnSpPr>
          <p:nvPr/>
        </p:nvCxnSpPr>
        <p:spPr>
          <a:xfrm flipV="1">
            <a:off x="3184317" y="3885045"/>
            <a:ext cx="758973" cy="27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 descr="A logo with a letter a and a logo&#10;&#10;AI-generated content may be incorrect.">
            <a:extLst>
              <a:ext uri="{FF2B5EF4-FFF2-40B4-BE49-F238E27FC236}">
                <a16:creationId xmlns:a16="http://schemas.microsoft.com/office/drawing/2014/main" id="{755C87C7-3BDC-71A8-567E-CA25712B87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38" y="3311520"/>
            <a:ext cx="1360910" cy="881654"/>
          </a:xfrm>
          <a:prstGeom prst="rect">
            <a:avLst/>
          </a:prstGeom>
        </p:spPr>
      </p:pic>
      <p:pic>
        <p:nvPicPr>
          <p:cNvPr id="1081" name="Picture 1080" descr="A blue and pink logo&#10;&#10;AI-generated content may be incorrect.">
            <a:extLst>
              <a:ext uri="{FF2B5EF4-FFF2-40B4-BE49-F238E27FC236}">
                <a16:creationId xmlns:a16="http://schemas.microsoft.com/office/drawing/2014/main" id="{CEB8E1DC-4C17-2D9B-4DD8-A1B188EBC4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99" y="4238393"/>
            <a:ext cx="1325603" cy="365178"/>
          </a:xfrm>
          <a:prstGeom prst="rect">
            <a:avLst/>
          </a:prstGeom>
        </p:spPr>
      </p:pic>
      <p:pic>
        <p:nvPicPr>
          <p:cNvPr id="1083" name="Picture 1082" descr="A black and white symbol with a black background&#10;&#10;AI-generated content may be incorrect.">
            <a:extLst>
              <a:ext uri="{FF2B5EF4-FFF2-40B4-BE49-F238E27FC236}">
                <a16:creationId xmlns:a16="http://schemas.microsoft.com/office/drawing/2014/main" id="{9425C124-7567-5BF2-F31A-2CF4B3218C6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65" y="1141857"/>
            <a:ext cx="510064" cy="582771"/>
          </a:xfrm>
          <a:prstGeom prst="rect">
            <a:avLst/>
          </a:prstGeom>
        </p:spPr>
      </p:pic>
      <p:pic>
        <p:nvPicPr>
          <p:cNvPr id="1085" name="Picture 1084" descr="A logo of a graph&#10;&#10;AI-generated content may be incorrect.">
            <a:extLst>
              <a:ext uri="{FF2B5EF4-FFF2-40B4-BE49-F238E27FC236}">
                <a16:creationId xmlns:a16="http://schemas.microsoft.com/office/drawing/2014/main" id="{8F08012C-E50A-3D2E-505F-E5A7518F57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44" y="5504140"/>
            <a:ext cx="1905000" cy="1033105"/>
          </a:xfrm>
          <a:prstGeom prst="rect">
            <a:avLst/>
          </a:prstGeom>
        </p:spPr>
      </p:pic>
      <p:cxnSp>
        <p:nvCxnSpPr>
          <p:cNvPr id="1091" name="Connector: Elbow 1090">
            <a:extLst>
              <a:ext uri="{FF2B5EF4-FFF2-40B4-BE49-F238E27FC236}">
                <a16:creationId xmlns:a16="http://schemas.microsoft.com/office/drawing/2014/main" id="{6EA16F30-F8A2-CE56-2970-1DA34963328F}"/>
              </a:ext>
            </a:extLst>
          </p:cNvPr>
          <p:cNvCxnSpPr>
            <a:cxnSpLocks/>
            <a:endCxn id="1081" idx="2"/>
          </p:cNvCxnSpPr>
          <p:nvPr/>
        </p:nvCxnSpPr>
        <p:spPr>
          <a:xfrm flipV="1">
            <a:off x="5249925" y="4603571"/>
            <a:ext cx="3946275" cy="150825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68075C2D-CFF1-B6B0-392F-D6ED0CA8751C}"/>
              </a:ext>
            </a:extLst>
          </p:cNvPr>
          <p:cNvCxnSpPr>
            <a:cxnSpLocks/>
            <a:stCxn id="1047" idx="2"/>
            <a:endCxn id="1085" idx="0"/>
          </p:cNvCxnSpPr>
          <p:nvPr/>
        </p:nvCxnSpPr>
        <p:spPr>
          <a:xfrm>
            <a:off x="4644439" y="4760849"/>
            <a:ext cx="23205" cy="743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ctor: Elbow 1104">
            <a:extLst>
              <a:ext uri="{FF2B5EF4-FFF2-40B4-BE49-F238E27FC236}">
                <a16:creationId xmlns:a16="http://schemas.microsoft.com/office/drawing/2014/main" id="{33CD17AD-EA54-7B59-FD38-629B19D5B7ED}"/>
              </a:ext>
            </a:extLst>
          </p:cNvPr>
          <p:cNvCxnSpPr>
            <a:cxnSpLocks/>
          </p:cNvCxnSpPr>
          <p:nvPr/>
        </p:nvCxnSpPr>
        <p:spPr>
          <a:xfrm rot="10800000">
            <a:off x="1347648" y="5253259"/>
            <a:ext cx="2938009" cy="881720"/>
          </a:xfrm>
          <a:prstGeom prst="bentConnector3">
            <a:avLst>
              <a:gd name="adj1" fmla="val 999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3" name="Picture 1112" descr="A blue diamond with black text&#10;&#10;AI-generated content may be incorrect.">
            <a:extLst>
              <a:ext uri="{FF2B5EF4-FFF2-40B4-BE49-F238E27FC236}">
                <a16:creationId xmlns:a16="http://schemas.microsoft.com/office/drawing/2014/main" id="{C3B72928-35D2-F0EA-A16F-4E6FF19C0B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00" y="3696905"/>
            <a:ext cx="1360909" cy="680455"/>
          </a:xfrm>
          <a:prstGeom prst="rect">
            <a:avLst/>
          </a:prstGeom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584C074A-5CA6-69EE-D267-C2F9C2C2A89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85441" y="3603160"/>
            <a:ext cx="439679" cy="405838"/>
          </a:xfrm>
          <a:prstGeom prst="rect">
            <a:avLst/>
          </a:prstGeom>
        </p:spPr>
      </p:pic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88789BDB-D3EC-03F0-D7C5-1F787565847F}"/>
              </a:ext>
            </a:extLst>
          </p:cNvPr>
          <p:cNvCxnSpPr>
            <a:cxnSpLocks/>
          </p:cNvCxnSpPr>
          <p:nvPr/>
        </p:nvCxnSpPr>
        <p:spPr>
          <a:xfrm flipV="1">
            <a:off x="5366565" y="4024651"/>
            <a:ext cx="1073879" cy="21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1" name="Picture 1120" descr="A blue and white logo&#10;&#10;AI-generated content may be incorrect.">
            <a:extLst>
              <a:ext uri="{FF2B5EF4-FFF2-40B4-BE49-F238E27FC236}">
                <a16:creationId xmlns:a16="http://schemas.microsoft.com/office/drawing/2014/main" id="{016A863F-48FC-1752-337E-A9E8C60FE03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21" y="2569434"/>
            <a:ext cx="579214" cy="579214"/>
          </a:xfrm>
          <a:prstGeom prst="rect">
            <a:avLst/>
          </a:prstGeom>
        </p:spPr>
      </p:pic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5E6FBDC3-E6B7-6203-3E13-5D6D1C654DCF}"/>
              </a:ext>
            </a:extLst>
          </p:cNvPr>
          <p:cNvCxnSpPr>
            <a:cxnSpLocks/>
            <a:stCxn id="1121" idx="3"/>
            <a:endCxn id="1079" idx="1"/>
          </p:cNvCxnSpPr>
          <p:nvPr/>
        </p:nvCxnSpPr>
        <p:spPr>
          <a:xfrm>
            <a:off x="6951935" y="2859042"/>
            <a:ext cx="1506303" cy="8933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AF6F2CCF-54C0-6F1E-D8CC-9E9AFAD24062}"/>
              </a:ext>
            </a:extLst>
          </p:cNvPr>
          <p:cNvCxnSpPr>
            <a:cxnSpLocks/>
            <a:stCxn id="34" idx="2"/>
            <a:endCxn id="1121" idx="0"/>
          </p:cNvCxnSpPr>
          <p:nvPr/>
        </p:nvCxnSpPr>
        <p:spPr>
          <a:xfrm>
            <a:off x="6650360" y="2319536"/>
            <a:ext cx="11968" cy="249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2" name="Picture 1131" descr="A blue logo with a letter and a white letter&#10;&#10;AI-generated content may be incorrect.">
            <a:extLst>
              <a:ext uri="{FF2B5EF4-FFF2-40B4-BE49-F238E27FC236}">
                <a16:creationId xmlns:a16="http://schemas.microsoft.com/office/drawing/2014/main" id="{FB9D91AC-49C6-AA78-54AC-35C84D159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36" y="2524930"/>
            <a:ext cx="521882" cy="510387"/>
          </a:xfrm>
          <a:prstGeom prst="rect">
            <a:avLst/>
          </a:prstGeom>
        </p:spPr>
      </p:pic>
      <p:pic>
        <p:nvPicPr>
          <p:cNvPr id="1141" name="Picture 1140" descr="A blue and white logo&#10;&#10;AI-generated content may be incorrect.">
            <a:extLst>
              <a:ext uri="{FF2B5EF4-FFF2-40B4-BE49-F238E27FC236}">
                <a16:creationId xmlns:a16="http://schemas.microsoft.com/office/drawing/2014/main" id="{15C11903-CFBF-B4C5-63C7-41F091C52C7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44" y="4732978"/>
            <a:ext cx="579214" cy="579214"/>
          </a:xfrm>
          <a:prstGeom prst="rect">
            <a:avLst/>
          </a:prstGeom>
        </p:spPr>
      </p:pic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BF14A514-B8CB-18A2-5498-DAF40B2C2FFA}"/>
              </a:ext>
            </a:extLst>
          </p:cNvPr>
          <p:cNvCxnSpPr>
            <a:cxnSpLocks/>
            <a:endCxn id="1081" idx="1"/>
          </p:cNvCxnSpPr>
          <p:nvPr/>
        </p:nvCxnSpPr>
        <p:spPr>
          <a:xfrm flipV="1">
            <a:off x="6996804" y="4420982"/>
            <a:ext cx="1536594" cy="557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Arrow Connector 1149">
            <a:extLst>
              <a:ext uri="{FF2B5EF4-FFF2-40B4-BE49-F238E27FC236}">
                <a16:creationId xmlns:a16="http://schemas.microsoft.com/office/drawing/2014/main" id="{81F22B11-DF07-B053-A3D2-68DFB24B1054}"/>
              </a:ext>
            </a:extLst>
          </p:cNvPr>
          <p:cNvCxnSpPr>
            <a:cxnSpLocks/>
            <a:endCxn id="1132" idx="1"/>
          </p:cNvCxnSpPr>
          <p:nvPr/>
        </p:nvCxnSpPr>
        <p:spPr>
          <a:xfrm>
            <a:off x="6951935" y="2774190"/>
            <a:ext cx="968801" cy="5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Arrow Connector 1153">
            <a:extLst>
              <a:ext uri="{FF2B5EF4-FFF2-40B4-BE49-F238E27FC236}">
                <a16:creationId xmlns:a16="http://schemas.microsoft.com/office/drawing/2014/main" id="{680EDF04-8573-E707-1C0B-46283B5BE354}"/>
              </a:ext>
            </a:extLst>
          </p:cNvPr>
          <p:cNvCxnSpPr>
            <a:cxnSpLocks/>
            <a:stCxn id="1121" idx="2"/>
          </p:cNvCxnSpPr>
          <p:nvPr/>
        </p:nvCxnSpPr>
        <p:spPr>
          <a:xfrm>
            <a:off x="6662328" y="3148649"/>
            <a:ext cx="0" cy="709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Arrow Connector 1162">
            <a:extLst>
              <a:ext uri="{FF2B5EF4-FFF2-40B4-BE49-F238E27FC236}">
                <a16:creationId xmlns:a16="http://schemas.microsoft.com/office/drawing/2014/main" id="{C04B4835-58C0-72EB-83D7-2AD6E7ABD2A6}"/>
              </a:ext>
            </a:extLst>
          </p:cNvPr>
          <p:cNvCxnSpPr>
            <a:cxnSpLocks/>
          </p:cNvCxnSpPr>
          <p:nvPr/>
        </p:nvCxnSpPr>
        <p:spPr>
          <a:xfrm>
            <a:off x="6639006" y="4198118"/>
            <a:ext cx="11353" cy="599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0" name="Picture 1169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412BF84-BF9D-C578-14C6-076F104129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24" y="2373341"/>
            <a:ext cx="1056353" cy="664420"/>
          </a:xfrm>
          <a:prstGeom prst="rect">
            <a:avLst/>
          </a:prstGeom>
        </p:spPr>
      </p:pic>
      <p:cxnSp>
        <p:nvCxnSpPr>
          <p:cNvPr id="1171" name="Straight Arrow Connector 1170">
            <a:extLst>
              <a:ext uri="{FF2B5EF4-FFF2-40B4-BE49-F238E27FC236}">
                <a16:creationId xmlns:a16="http://schemas.microsoft.com/office/drawing/2014/main" id="{C1F72973-C871-5E8A-DC11-A79F9777CDF8}"/>
              </a:ext>
            </a:extLst>
          </p:cNvPr>
          <p:cNvCxnSpPr>
            <a:cxnSpLocks/>
          </p:cNvCxnSpPr>
          <p:nvPr/>
        </p:nvCxnSpPr>
        <p:spPr>
          <a:xfrm flipV="1">
            <a:off x="8416830" y="2743842"/>
            <a:ext cx="853297" cy="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0" name="Picture 1179" descr="A logo for a club&#10;&#10;AI-generated content may be incorrect.">
            <a:extLst>
              <a:ext uri="{FF2B5EF4-FFF2-40B4-BE49-F238E27FC236}">
                <a16:creationId xmlns:a16="http://schemas.microsoft.com/office/drawing/2014/main" id="{E9D46FDC-718D-A12A-9A48-EC8722D2090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2" y="292311"/>
            <a:ext cx="1451089" cy="1301157"/>
          </a:xfrm>
          <a:prstGeom prst="rect">
            <a:avLst/>
          </a:prstGeom>
        </p:spPr>
      </p:pic>
      <p:sp>
        <p:nvSpPr>
          <p:cNvPr id="1182" name="TextBox 1181">
            <a:extLst>
              <a:ext uri="{FF2B5EF4-FFF2-40B4-BE49-F238E27FC236}">
                <a16:creationId xmlns:a16="http://schemas.microsoft.com/office/drawing/2014/main" id="{3EBE41DA-0356-41B2-FE21-EB5EF8E4BB7D}"/>
              </a:ext>
            </a:extLst>
          </p:cNvPr>
          <p:cNvSpPr txBox="1"/>
          <p:nvPr/>
        </p:nvSpPr>
        <p:spPr>
          <a:xfrm>
            <a:off x="2039528" y="-222993"/>
            <a:ext cx="9245600" cy="687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56"/>
              </a:lnSpc>
              <a:spcBef>
                <a:spcPct val="0"/>
              </a:spcBef>
            </a:pP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  <a:latin typeface="Almarai Bold"/>
                <a:cs typeface="Almarai Bold"/>
              </a:rPr>
              <a:t>EduPulse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Almarai Bold"/>
                <a:cs typeface="Almarai Bold"/>
              </a:rPr>
              <a:t> AI -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lmarai Bold"/>
                <a:ea typeface="Almarai Bold"/>
                <a:cs typeface="Almarai Bold"/>
                <a:sym typeface="Almarai Bold"/>
              </a:rPr>
              <a:t>Solution Architecture &amp; Flow </a:t>
            </a:r>
          </a:p>
        </p:txBody>
      </p:sp>
      <p:pic>
        <p:nvPicPr>
          <p:cNvPr id="1184" name="Picture 1183" descr="A blue and black logo&#10;&#10;AI-generated content may be incorrect.">
            <a:extLst>
              <a:ext uri="{FF2B5EF4-FFF2-40B4-BE49-F238E27FC236}">
                <a16:creationId xmlns:a16="http://schemas.microsoft.com/office/drawing/2014/main" id="{298435CA-D4D7-1FB9-1552-123B924D0C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12" y="3612227"/>
            <a:ext cx="778841" cy="602847"/>
          </a:xfrm>
          <a:prstGeom prst="rect">
            <a:avLst/>
          </a:prstGeom>
        </p:spPr>
      </p:pic>
      <p:pic>
        <p:nvPicPr>
          <p:cNvPr id="1189" name="Picture 1188" descr="A group of people standing in front of a sign&#10;&#10;AI-generated content may be incorrect.">
            <a:extLst>
              <a:ext uri="{FF2B5EF4-FFF2-40B4-BE49-F238E27FC236}">
                <a16:creationId xmlns:a16="http://schemas.microsoft.com/office/drawing/2014/main" id="{DF313069-E38B-6D2A-9ECA-AF338EFC4D1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8" y="1315138"/>
            <a:ext cx="354112" cy="287271"/>
          </a:xfrm>
          <a:prstGeom prst="rect">
            <a:avLst/>
          </a:prstGeom>
        </p:spPr>
      </p:pic>
      <p:pic>
        <p:nvPicPr>
          <p:cNvPr id="1191" name="Picture 1190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ADD7510E-9682-672A-0195-879858461F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2" y="1579637"/>
            <a:ext cx="1433609" cy="72221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2EB9C5-864E-B149-9223-A71E1A808523}"/>
              </a:ext>
            </a:extLst>
          </p:cNvPr>
          <p:cNvCxnSpPr>
            <a:cxnSpLocks/>
          </p:cNvCxnSpPr>
          <p:nvPr/>
        </p:nvCxnSpPr>
        <p:spPr>
          <a:xfrm>
            <a:off x="2853315" y="4793501"/>
            <a:ext cx="9702" cy="3023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logo of a company&#10;&#10;AI-generated content may be incorrect.">
            <a:extLst>
              <a:ext uri="{FF2B5EF4-FFF2-40B4-BE49-F238E27FC236}">
                <a16:creationId xmlns:a16="http://schemas.microsoft.com/office/drawing/2014/main" id="{949216B3-24BB-7573-7E12-A92A4ACDB5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34" y="5095474"/>
            <a:ext cx="799874" cy="49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0501A-0915-6E00-3601-FFF1683A6B52}"/>
              </a:ext>
            </a:extLst>
          </p:cNvPr>
          <p:cNvSpPr txBox="1"/>
          <p:nvPr/>
        </p:nvSpPr>
        <p:spPr>
          <a:xfrm>
            <a:off x="10006958" y="18919"/>
            <a:ext cx="21798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Tools Used:</a:t>
            </a:r>
          </a:p>
          <a:p>
            <a:pPr marL="342900" indent="-342900">
              <a:buAutoNum type="arabicPeriod"/>
            </a:pPr>
            <a:r>
              <a:rPr lang="en-US" sz="1000" dirty="0"/>
              <a:t>MS Power Platform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MS Power BI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Power App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MS Power Automate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Co Pilot Studio Agent 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MS Email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MS SharePoint 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MS List</a:t>
            </a:r>
          </a:p>
          <a:p>
            <a:pPr marL="800100" lvl="1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r>
              <a:rPr lang="en-US" sz="1000" dirty="0"/>
              <a:t>Azure Ai Foundry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RAG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Ai Services</a:t>
            </a:r>
          </a:p>
          <a:p>
            <a:pPr marL="800100" lvl="1" indent="-342900">
              <a:buAutoNum type="arabicPeriod"/>
            </a:pPr>
            <a:r>
              <a:rPr lang="en-US" sz="1000" dirty="0"/>
              <a:t>Vector DB-Azure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167219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3" name="Rectangle 382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men in different poses&#10;&#10;AI-generated content may be incorrect.">
            <a:extLst>
              <a:ext uri="{FF2B5EF4-FFF2-40B4-BE49-F238E27FC236}">
                <a16:creationId xmlns:a16="http://schemas.microsoft.com/office/drawing/2014/main" id="{C8BFB2C0-A07A-372F-C977-F7985CF8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8" r="-2" b="-2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 descr="A couple of men in an office&#10;&#10;AI-generated content may be incorrect.">
            <a:extLst>
              <a:ext uri="{FF2B5EF4-FFF2-40B4-BE49-F238E27FC236}">
                <a16:creationId xmlns:a16="http://schemas.microsoft.com/office/drawing/2014/main" id="{724359D6-A6C2-8886-8648-55137B7F8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1" r="-2" b="38292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sp useBgFill="1">
        <p:nvSpPr>
          <p:cNvPr id="384" name="Freeform: Shape 38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5" name="Freeform: Shape 384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A9941-3550-45CD-8FC5-65B5A5F05040}"/>
              </a:ext>
            </a:extLst>
          </p:cNvPr>
          <p:cNvSpPr txBox="1"/>
          <p:nvPr/>
        </p:nvSpPr>
        <p:spPr>
          <a:xfrm>
            <a:off x="448056" y="685800"/>
            <a:ext cx="28072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Field Survey</a:t>
            </a: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A0F20F1D-7A5B-CA7B-98FC-D96EB3151940}"/>
              </a:ext>
            </a:extLst>
          </p:cNvPr>
          <p:cNvSpPr txBox="1"/>
          <p:nvPr/>
        </p:nvSpPr>
        <p:spPr>
          <a:xfrm>
            <a:off x="430832" y="3429000"/>
            <a:ext cx="6973540" cy="3018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u="sng" dirty="0"/>
              <a:t>Outcome:</a:t>
            </a:r>
          </a:p>
          <a:p>
            <a:pPr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u="sng" dirty="0"/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Developed Sample Survey Strategy with 10 Questions</a:t>
            </a:r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20+ Students Feedback Collected</a:t>
            </a:r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Identified Top Improvement Opportunities</a:t>
            </a:r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Identified pain points</a:t>
            </a:r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Developed Strategy for Improving Students Learning Satisfaction.</a:t>
            </a:r>
          </a:p>
          <a:p>
            <a:pPr marL="1714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person looking at a paper&#10;&#10;AI-generated content may be incorrect.">
            <a:extLst>
              <a:ext uri="{FF2B5EF4-FFF2-40B4-BE49-F238E27FC236}">
                <a16:creationId xmlns:a16="http://schemas.microsoft.com/office/drawing/2014/main" id="{335F10A8-F2B0-266B-99BE-73868712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268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05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3"/>
    </mc:Choice>
    <mc:Fallback xmlns="">
      <p:transition spd="slow" advTm="382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29172C6-6A41-F603-670B-F69D0555D034}"/>
              </a:ext>
            </a:extLst>
          </p:cNvPr>
          <p:cNvSpPr txBox="1">
            <a:spLocks/>
          </p:cNvSpPr>
          <p:nvPr/>
        </p:nvSpPr>
        <p:spPr>
          <a:xfrm>
            <a:off x="897147" y="0"/>
            <a:ext cx="9829799" cy="155185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Lean Six Sigma - Fishbone Analysis For Improving Student’s Learning Experience</a:t>
            </a:r>
          </a:p>
        </p:txBody>
      </p:sp>
      <p:pic>
        <p:nvPicPr>
          <p:cNvPr id="18" name="Graphic 5" descr="use your own supplies graphic">
            <a:extLst>
              <a:ext uri="{FF2B5EF4-FFF2-40B4-BE49-F238E27FC236}">
                <a16:creationId xmlns:a16="http://schemas.microsoft.com/office/drawing/2014/main" id="{70697A53-1419-BE73-6D62-F2B851AC3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454" y="619913"/>
            <a:ext cx="1604125" cy="1504621"/>
          </a:xfrm>
          <a:prstGeom prst="rect">
            <a:avLst/>
          </a:prstGeom>
        </p:spPr>
      </p:pic>
      <p:pic>
        <p:nvPicPr>
          <p:cNvPr id="19" name="Graphic 5" descr="use your own supplies graphic">
            <a:extLst>
              <a:ext uri="{FF2B5EF4-FFF2-40B4-BE49-F238E27FC236}">
                <a16:creationId xmlns:a16="http://schemas.microsoft.com/office/drawing/2014/main" id="{2036EF68-9589-707D-0F19-0E381B02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2881" y="5140559"/>
            <a:ext cx="1604125" cy="15046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75410-E2C7-011E-CB33-F5A4C76EDD3A}"/>
              </a:ext>
            </a:extLst>
          </p:cNvPr>
          <p:cNvSpPr txBox="1"/>
          <p:nvPr/>
        </p:nvSpPr>
        <p:spPr>
          <a:xfrm>
            <a:off x="9628795" y="2158581"/>
            <a:ext cx="13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80E2C-8393-177B-170A-2A9F6D34E86C}"/>
              </a:ext>
            </a:extLst>
          </p:cNvPr>
          <p:cNvSpPr txBox="1"/>
          <p:nvPr/>
        </p:nvSpPr>
        <p:spPr>
          <a:xfrm>
            <a:off x="9499221" y="4771227"/>
            <a:ext cx="13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43EE0C0-1A71-D29D-0537-277C3FB54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46" y="3602467"/>
            <a:ext cx="7758721" cy="45719"/>
          </a:xfrm>
          <a:prstGeom prst="rect">
            <a:avLst/>
          </a:prstGeom>
          <a:solidFill>
            <a:srgbClr val="002060"/>
          </a:solidFill>
          <a:ln w="0">
            <a:solidFill>
              <a:srgbClr val="00206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AAE56A7-1E19-B093-606A-BF2ECF4A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05" y="2626766"/>
            <a:ext cx="1366838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84">
            <a:extLst>
              <a:ext uri="{FF2B5EF4-FFF2-40B4-BE49-F238E27FC236}">
                <a16:creationId xmlns:a16="http://schemas.microsoft.com/office/drawing/2014/main" id="{4EB4C20D-AEB8-878F-38DC-99C29CFDCBE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88586" y="996666"/>
            <a:ext cx="979401" cy="2593411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Freeform 84">
            <a:extLst>
              <a:ext uri="{FF2B5EF4-FFF2-40B4-BE49-F238E27FC236}">
                <a16:creationId xmlns:a16="http://schemas.microsoft.com/office/drawing/2014/main" id="{38DCDAB1-277B-6DF3-502B-52BCB41B9B60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6128534" y="3634234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Freeform 84">
            <a:extLst>
              <a:ext uri="{FF2B5EF4-FFF2-40B4-BE49-F238E27FC236}">
                <a16:creationId xmlns:a16="http://schemas.microsoft.com/office/drawing/2014/main" id="{F1D9C482-41DC-280A-D2C4-E0979A793534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62133" y="996667"/>
            <a:ext cx="877117" cy="2593411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" name="Freeform 84">
            <a:extLst>
              <a:ext uri="{FF2B5EF4-FFF2-40B4-BE49-F238E27FC236}">
                <a16:creationId xmlns:a16="http://schemas.microsoft.com/office/drawing/2014/main" id="{C7F14648-22C6-838B-6BEC-AA774A5C069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05544" y="1015123"/>
            <a:ext cx="1116698" cy="2574955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3F104-C10D-055F-2AC6-842A40F84A3C}"/>
              </a:ext>
            </a:extLst>
          </p:cNvPr>
          <p:cNvSpPr/>
          <p:nvPr/>
        </p:nvSpPr>
        <p:spPr>
          <a:xfrm>
            <a:off x="6575098" y="648053"/>
            <a:ext cx="1079351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Teaching Quality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581AA-CFA6-F350-AD01-1467D20AB106}"/>
              </a:ext>
            </a:extLst>
          </p:cNvPr>
          <p:cNvSpPr/>
          <p:nvPr/>
        </p:nvSpPr>
        <p:spPr>
          <a:xfrm>
            <a:off x="5590746" y="648053"/>
            <a:ext cx="862519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000000"/>
                </a:solidFill>
                <a:latin typeface="Arial"/>
              </a:defRPr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Curriculum</a:t>
            </a:r>
          </a:p>
        </p:txBody>
      </p:sp>
      <p:sp>
        <p:nvSpPr>
          <p:cNvPr id="30" name="Freeform 84">
            <a:extLst>
              <a:ext uri="{FF2B5EF4-FFF2-40B4-BE49-F238E27FC236}">
                <a16:creationId xmlns:a16="http://schemas.microsoft.com/office/drawing/2014/main" id="{BA2578C5-8AB2-1034-FA32-2CAB090BE8E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68837" y="996666"/>
            <a:ext cx="1116698" cy="2593411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EF4C91-915B-9EDE-377D-272291897579}"/>
              </a:ext>
            </a:extLst>
          </p:cNvPr>
          <p:cNvSpPr/>
          <p:nvPr/>
        </p:nvSpPr>
        <p:spPr>
          <a:xfrm>
            <a:off x="4370425" y="648053"/>
            <a:ext cx="1079351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1C4397-5F56-F08C-777E-3B292074DA5D}"/>
              </a:ext>
            </a:extLst>
          </p:cNvPr>
          <p:cNvSpPr/>
          <p:nvPr/>
        </p:nvSpPr>
        <p:spPr>
          <a:xfrm>
            <a:off x="3229625" y="648053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Administration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0CF8F6-A230-FD1C-029D-E13DC51AA2C3}"/>
              </a:ext>
            </a:extLst>
          </p:cNvPr>
          <p:cNvSpPr/>
          <p:nvPr/>
        </p:nvSpPr>
        <p:spPr>
          <a:xfrm>
            <a:off x="2104580" y="636955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Student Engagement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7CA7C2-ABC5-F4A9-16B6-A46913D13764}"/>
              </a:ext>
            </a:extLst>
          </p:cNvPr>
          <p:cNvSpPr/>
          <p:nvPr/>
        </p:nvSpPr>
        <p:spPr>
          <a:xfrm>
            <a:off x="951952" y="636955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Assessment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Freeform 84">
            <a:extLst>
              <a:ext uri="{FF2B5EF4-FFF2-40B4-BE49-F238E27FC236}">
                <a16:creationId xmlns:a16="http://schemas.microsoft.com/office/drawing/2014/main" id="{618E1A20-08DA-1AE7-6C75-530BA57A865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632792" y="1004025"/>
            <a:ext cx="1116698" cy="2594947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Freeform 84">
            <a:extLst>
              <a:ext uri="{FF2B5EF4-FFF2-40B4-BE49-F238E27FC236}">
                <a16:creationId xmlns:a16="http://schemas.microsoft.com/office/drawing/2014/main" id="{C78FB944-5AB8-F4C3-2363-F2F369BBC97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388792" y="996666"/>
            <a:ext cx="1116698" cy="2615144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FAFD25-5560-29D7-5184-C29B51911B1F}"/>
              </a:ext>
            </a:extLst>
          </p:cNvPr>
          <p:cNvSpPr txBox="1"/>
          <p:nvPr/>
        </p:nvSpPr>
        <p:spPr>
          <a:xfrm>
            <a:off x="6948853" y="1400391"/>
            <a:ext cx="81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Lack of industry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Communication 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Un-Engaging Teaching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Inconsistent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assessment standards</a:t>
            </a:r>
            <a:endParaRPr kumimoji="0" lang="en-AE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1D8A1B-1395-32DC-9DC5-11380A4D7BDE}"/>
              </a:ext>
            </a:extLst>
          </p:cNvPr>
          <p:cNvCxnSpPr>
            <a:cxnSpLocks/>
          </p:cNvCxnSpPr>
          <p:nvPr/>
        </p:nvCxnSpPr>
        <p:spPr>
          <a:xfrm>
            <a:off x="7349454" y="1516549"/>
            <a:ext cx="110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617025-BED4-75EA-5193-B91124BCD5DD}"/>
              </a:ext>
            </a:extLst>
          </p:cNvPr>
          <p:cNvCxnSpPr>
            <a:cxnSpLocks/>
          </p:cNvCxnSpPr>
          <p:nvPr/>
        </p:nvCxnSpPr>
        <p:spPr>
          <a:xfrm>
            <a:off x="7305544" y="2005595"/>
            <a:ext cx="374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155B38-8634-E93E-ACB5-659E78049E8C}"/>
              </a:ext>
            </a:extLst>
          </p:cNvPr>
          <p:cNvCxnSpPr>
            <a:cxnSpLocks/>
          </p:cNvCxnSpPr>
          <p:nvPr/>
        </p:nvCxnSpPr>
        <p:spPr>
          <a:xfrm>
            <a:off x="7622176" y="2499145"/>
            <a:ext cx="27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0A03AF-3DEF-2745-02B0-CDA94EBD328F}"/>
              </a:ext>
            </a:extLst>
          </p:cNvPr>
          <p:cNvCxnSpPr>
            <a:cxnSpLocks/>
          </p:cNvCxnSpPr>
          <p:nvPr/>
        </p:nvCxnSpPr>
        <p:spPr>
          <a:xfrm>
            <a:off x="7711470" y="2966388"/>
            <a:ext cx="374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F526AE3-78B7-FEE9-06C0-11331DC4F958}"/>
              </a:ext>
            </a:extLst>
          </p:cNvPr>
          <p:cNvSpPr txBox="1"/>
          <p:nvPr/>
        </p:nvSpPr>
        <p:spPr>
          <a:xfrm>
            <a:off x="5739330" y="1363027"/>
            <a:ext cx="7535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Outdated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Lack of practical sessions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Inadequate coverage of emerging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alignment with industry needs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5AAB9B-D857-92F6-D522-3DC58DFCB69C}"/>
              </a:ext>
            </a:extLst>
          </p:cNvPr>
          <p:cNvCxnSpPr>
            <a:cxnSpLocks/>
          </p:cNvCxnSpPr>
          <p:nvPr/>
        </p:nvCxnSpPr>
        <p:spPr>
          <a:xfrm>
            <a:off x="6204936" y="1599732"/>
            <a:ext cx="110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30B984-76D6-C2E3-7A73-B923F0B5BC66}"/>
              </a:ext>
            </a:extLst>
          </p:cNvPr>
          <p:cNvCxnSpPr>
            <a:cxnSpLocks/>
          </p:cNvCxnSpPr>
          <p:nvPr/>
        </p:nvCxnSpPr>
        <p:spPr>
          <a:xfrm>
            <a:off x="6162134" y="1854137"/>
            <a:ext cx="26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ADB239-6E1E-A520-EDE2-0FD69B9FF04F}"/>
              </a:ext>
            </a:extLst>
          </p:cNvPr>
          <p:cNvCxnSpPr>
            <a:cxnSpLocks/>
          </p:cNvCxnSpPr>
          <p:nvPr/>
        </p:nvCxnSpPr>
        <p:spPr>
          <a:xfrm>
            <a:off x="6342529" y="2345945"/>
            <a:ext cx="23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9D2686-FB56-F706-AF67-424D45388064}"/>
              </a:ext>
            </a:extLst>
          </p:cNvPr>
          <p:cNvCxnSpPr>
            <a:cxnSpLocks/>
          </p:cNvCxnSpPr>
          <p:nvPr/>
        </p:nvCxnSpPr>
        <p:spPr>
          <a:xfrm>
            <a:off x="6128535" y="3310098"/>
            <a:ext cx="820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478616-2D3B-BDC4-1F48-B3BBF8333061}"/>
              </a:ext>
            </a:extLst>
          </p:cNvPr>
          <p:cNvSpPr txBox="1"/>
          <p:nvPr/>
        </p:nvSpPr>
        <p:spPr>
          <a:xfrm>
            <a:off x="4511368" y="1672130"/>
            <a:ext cx="75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 Connectivity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Lack of access to software /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D7613FE-2B5C-4DF2-3C06-B69858A4C1AC}"/>
              </a:ext>
            </a:extLst>
          </p:cNvPr>
          <p:cNvCxnSpPr>
            <a:cxnSpLocks/>
          </p:cNvCxnSpPr>
          <p:nvPr/>
        </p:nvCxnSpPr>
        <p:spPr>
          <a:xfrm>
            <a:off x="5118707" y="1947716"/>
            <a:ext cx="110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9FCE87-7F35-D833-6E18-FA5D032F9B5B}"/>
              </a:ext>
            </a:extLst>
          </p:cNvPr>
          <p:cNvCxnSpPr>
            <a:cxnSpLocks/>
          </p:cNvCxnSpPr>
          <p:nvPr/>
        </p:nvCxnSpPr>
        <p:spPr>
          <a:xfrm>
            <a:off x="4831617" y="2527490"/>
            <a:ext cx="600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D1E05CF-37CD-B280-EB60-0E5932D7A053}"/>
              </a:ext>
            </a:extLst>
          </p:cNvPr>
          <p:cNvSpPr txBox="1"/>
          <p:nvPr/>
        </p:nvSpPr>
        <p:spPr>
          <a:xfrm>
            <a:off x="3517195" y="1672130"/>
            <a:ext cx="8477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in resolving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communication of schedules or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Inefficient course registration process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AEBAD8-641A-0D50-D684-790CF27644CE}"/>
              </a:ext>
            </a:extLst>
          </p:cNvPr>
          <p:cNvCxnSpPr>
            <a:cxnSpLocks/>
          </p:cNvCxnSpPr>
          <p:nvPr/>
        </p:nvCxnSpPr>
        <p:spPr>
          <a:xfrm>
            <a:off x="4015783" y="2050253"/>
            <a:ext cx="26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67B1E7-161B-F98B-0963-7095049FCE89}"/>
              </a:ext>
            </a:extLst>
          </p:cNvPr>
          <p:cNvCxnSpPr>
            <a:cxnSpLocks/>
          </p:cNvCxnSpPr>
          <p:nvPr/>
        </p:nvCxnSpPr>
        <p:spPr>
          <a:xfrm>
            <a:off x="4015783" y="2648060"/>
            <a:ext cx="522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19FAC9-27F7-B417-29C3-D89CF58C1E98}"/>
              </a:ext>
            </a:extLst>
          </p:cNvPr>
          <p:cNvCxnSpPr>
            <a:cxnSpLocks/>
          </p:cNvCxnSpPr>
          <p:nvPr/>
        </p:nvCxnSpPr>
        <p:spPr>
          <a:xfrm>
            <a:off x="4011299" y="3247559"/>
            <a:ext cx="820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34DFF23-D513-045D-ED28-5A3E89113AFE}"/>
              </a:ext>
            </a:extLst>
          </p:cNvPr>
          <p:cNvSpPr txBox="1"/>
          <p:nvPr/>
        </p:nvSpPr>
        <p:spPr>
          <a:xfrm>
            <a:off x="2176777" y="1543448"/>
            <a:ext cx="83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rgbClr val="000000"/>
                </a:solidFill>
                <a:latin typeface="Arial"/>
              </a:defRPr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Lack of clubs or tech communities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mentorship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opportunities for projects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68FF69-EF59-FD64-718D-3BCDEDC0739D}"/>
              </a:ext>
            </a:extLst>
          </p:cNvPr>
          <p:cNvCxnSpPr>
            <a:cxnSpLocks/>
          </p:cNvCxnSpPr>
          <p:nvPr/>
        </p:nvCxnSpPr>
        <p:spPr>
          <a:xfrm>
            <a:off x="2856089" y="1913720"/>
            <a:ext cx="121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63572C-87BB-A214-1994-A0CB6D0C73BC}"/>
              </a:ext>
            </a:extLst>
          </p:cNvPr>
          <p:cNvCxnSpPr>
            <a:cxnSpLocks/>
          </p:cNvCxnSpPr>
          <p:nvPr/>
        </p:nvCxnSpPr>
        <p:spPr>
          <a:xfrm>
            <a:off x="2758734" y="2394129"/>
            <a:ext cx="419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E7A2FD-798B-8BD7-E8B2-C99C760350A0}"/>
              </a:ext>
            </a:extLst>
          </p:cNvPr>
          <p:cNvCxnSpPr>
            <a:cxnSpLocks/>
          </p:cNvCxnSpPr>
          <p:nvPr/>
        </p:nvCxnSpPr>
        <p:spPr>
          <a:xfrm>
            <a:off x="2879491" y="2887893"/>
            <a:ext cx="522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C7E780-9DC6-382E-379A-7263233C23AB}"/>
              </a:ext>
            </a:extLst>
          </p:cNvPr>
          <p:cNvSpPr txBox="1"/>
          <p:nvPr/>
        </p:nvSpPr>
        <p:spPr>
          <a:xfrm>
            <a:off x="963746" y="1672130"/>
            <a:ext cx="8312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rgbClr val="000000"/>
                </a:solidFill>
                <a:latin typeface="Arial"/>
              </a:defRPr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Delayed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Vague grading criteria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Lack of constructive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Biased or inconsistent evaluations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339361-E2DA-477B-2463-8133A2416FFF}"/>
              </a:ext>
            </a:extLst>
          </p:cNvPr>
          <p:cNvCxnSpPr>
            <a:cxnSpLocks/>
          </p:cNvCxnSpPr>
          <p:nvPr/>
        </p:nvCxnSpPr>
        <p:spPr>
          <a:xfrm>
            <a:off x="1425387" y="1913669"/>
            <a:ext cx="31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EF4DF9-31EF-BD81-2F5C-292B33B28483}"/>
              </a:ext>
            </a:extLst>
          </p:cNvPr>
          <p:cNvCxnSpPr>
            <a:cxnSpLocks/>
          </p:cNvCxnSpPr>
          <p:nvPr/>
        </p:nvCxnSpPr>
        <p:spPr>
          <a:xfrm>
            <a:off x="1388792" y="2266723"/>
            <a:ext cx="489111" cy="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B70D4B-2555-837B-04A5-C70F1CFD5E57}"/>
              </a:ext>
            </a:extLst>
          </p:cNvPr>
          <p:cNvCxnSpPr>
            <a:cxnSpLocks/>
          </p:cNvCxnSpPr>
          <p:nvPr/>
        </p:nvCxnSpPr>
        <p:spPr>
          <a:xfrm>
            <a:off x="1487318" y="2750830"/>
            <a:ext cx="600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39DC91-9A5D-7A21-5148-12CF59D8B09F}"/>
              </a:ext>
            </a:extLst>
          </p:cNvPr>
          <p:cNvCxnSpPr>
            <a:cxnSpLocks/>
          </p:cNvCxnSpPr>
          <p:nvPr/>
        </p:nvCxnSpPr>
        <p:spPr>
          <a:xfrm>
            <a:off x="1596394" y="3247559"/>
            <a:ext cx="71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69A611-858D-F4C1-4B9A-CAC68911ADD3}"/>
              </a:ext>
            </a:extLst>
          </p:cNvPr>
          <p:cNvSpPr/>
          <p:nvPr/>
        </p:nvSpPr>
        <p:spPr>
          <a:xfrm>
            <a:off x="6575218" y="6023128"/>
            <a:ext cx="1079351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Teaching Quality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7465F0-B78A-F8CA-255F-F1D84D359DC8}"/>
              </a:ext>
            </a:extLst>
          </p:cNvPr>
          <p:cNvSpPr/>
          <p:nvPr/>
        </p:nvSpPr>
        <p:spPr>
          <a:xfrm>
            <a:off x="5590866" y="6023128"/>
            <a:ext cx="862519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000000"/>
                </a:solidFill>
                <a:latin typeface="Arial"/>
              </a:defRPr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Curriculum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332571-1989-744A-D5F7-E82A2C8EC7C8}"/>
              </a:ext>
            </a:extLst>
          </p:cNvPr>
          <p:cNvSpPr/>
          <p:nvPr/>
        </p:nvSpPr>
        <p:spPr>
          <a:xfrm>
            <a:off x="4370545" y="6023128"/>
            <a:ext cx="1079351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ADF9A6-BEA7-8F23-BB84-90B50CD88F1A}"/>
              </a:ext>
            </a:extLst>
          </p:cNvPr>
          <p:cNvSpPr/>
          <p:nvPr/>
        </p:nvSpPr>
        <p:spPr>
          <a:xfrm>
            <a:off x="3229745" y="6023128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Administration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5EAEAC-2E11-4A32-BF51-BA903869E52F}"/>
              </a:ext>
            </a:extLst>
          </p:cNvPr>
          <p:cNvSpPr/>
          <p:nvPr/>
        </p:nvSpPr>
        <p:spPr>
          <a:xfrm>
            <a:off x="2104700" y="6012030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Student Engagement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794597-C04D-5B0B-1D50-BE4C18617B03}"/>
              </a:ext>
            </a:extLst>
          </p:cNvPr>
          <p:cNvSpPr/>
          <p:nvPr/>
        </p:nvSpPr>
        <p:spPr>
          <a:xfrm>
            <a:off x="952072" y="6012030"/>
            <a:ext cx="1012995" cy="367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Assessment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C4F7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E45ADC-8B78-9CF2-13EA-38FEF6243BDB}"/>
              </a:ext>
            </a:extLst>
          </p:cNvPr>
          <p:cNvSpPr txBox="1"/>
          <p:nvPr/>
        </p:nvSpPr>
        <p:spPr>
          <a:xfrm>
            <a:off x="7052857" y="3759802"/>
            <a:ext cx="985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Experience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Effective Communication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Engaging Teaching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 assessment standards</a:t>
            </a:r>
            <a:endParaRPr kumimoji="0" lang="en-AE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FF585F-8074-3907-0A58-FA0F04F9B8D4}"/>
              </a:ext>
            </a:extLst>
          </p:cNvPr>
          <p:cNvCxnSpPr>
            <a:cxnSpLocks/>
          </p:cNvCxnSpPr>
          <p:nvPr/>
        </p:nvCxnSpPr>
        <p:spPr>
          <a:xfrm>
            <a:off x="7654449" y="4015610"/>
            <a:ext cx="63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F46CC14-08C7-1E36-452E-F1331A39D71A}"/>
              </a:ext>
            </a:extLst>
          </p:cNvPr>
          <p:cNvCxnSpPr>
            <a:cxnSpLocks/>
          </p:cNvCxnSpPr>
          <p:nvPr/>
        </p:nvCxnSpPr>
        <p:spPr>
          <a:xfrm>
            <a:off x="7851164" y="4371286"/>
            <a:ext cx="29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B4DC2FB-A24A-8352-FC35-AF53508AC46A}"/>
              </a:ext>
            </a:extLst>
          </p:cNvPr>
          <p:cNvCxnSpPr>
            <a:cxnSpLocks/>
          </p:cNvCxnSpPr>
          <p:nvPr/>
        </p:nvCxnSpPr>
        <p:spPr>
          <a:xfrm>
            <a:off x="7560873" y="4626669"/>
            <a:ext cx="477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84">
            <a:extLst>
              <a:ext uri="{FF2B5EF4-FFF2-40B4-BE49-F238E27FC236}">
                <a16:creationId xmlns:a16="http://schemas.microsoft.com/office/drawing/2014/main" id="{562EE0D7-0EF2-5980-9824-539B38FF393A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7510084" y="3659284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00DC8-3612-A2CC-D52B-97663B2B2AB3}"/>
              </a:ext>
            </a:extLst>
          </p:cNvPr>
          <p:cNvSpPr txBox="1"/>
          <p:nvPr/>
        </p:nvSpPr>
        <p:spPr>
          <a:xfrm>
            <a:off x="5822199" y="3740947"/>
            <a:ext cx="664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Up-to-date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practical sessions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coverage of emerging 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alignment with industry needs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8338F8-97C9-649D-9809-E7BD00089D1F}"/>
              </a:ext>
            </a:extLst>
          </p:cNvPr>
          <p:cNvCxnSpPr>
            <a:cxnSpLocks/>
          </p:cNvCxnSpPr>
          <p:nvPr/>
        </p:nvCxnSpPr>
        <p:spPr>
          <a:xfrm>
            <a:off x="7565456" y="5084621"/>
            <a:ext cx="29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80CD778-FE1E-EBBB-654A-11EB2893863D}"/>
              </a:ext>
            </a:extLst>
          </p:cNvPr>
          <p:cNvCxnSpPr>
            <a:cxnSpLocks/>
          </p:cNvCxnSpPr>
          <p:nvPr/>
        </p:nvCxnSpPr>
        <p:spPr>
          <a:xfrm>
            <a:off x="6342529" y="4093380"/>
            <a:ext cx="519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068161D-AD14-700E-81C3-8E8A875565C4}"/>
              </a:ext>
            </a:extLst>
          </p:cNvPr>
          <p:cNvCxnSpPr>
            <a:cxnSpLocks/>
          </p:cNvCxnSpPr>
          <p:nvPr/>
        </p:nvCxnSpPr>
        <p:spPr>
          <a:xfrm>
            <a:off x="6399698" y="4462214"/>
            <a:ext cx="29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B81DC4-EBA7-4EA4-BE7C-B4A5EE3C91C6}"/>
              </a:ext>
            </a:extLst>
          </p:cNvPr>
          <p:cNvCxnSpPr>
            <a:cxnSpLocks/>
          </p:cNvCxnSpPr>
          <p:nvPr/>
        </p:nvCxnSpPr>
        <p:spPr>
          <a:xfrm>
            <a:off x="6399698" y="4723471"/>
            <a:ext cx="237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807073-63B0-AB26-5B54-8D323B9AF076}"/>
              </a:ext>
            </a:extLst>
          </p:cNvPr>
          <p:cNvCxnSpPr>
            <a:cxnSpLocks/>
          </p:cNvCxnSpPr>
          <p:nvPr/>
        </p:nvCxnSpPr>
        <p:spPr>
          <a:xfrm>
            <a:off x="6204936" y="5415034"/>
            <a:ext cx="137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84">
            <a:extLst>
              <a:ext uri="{FF2B5EF4-FFF2-40B4-BE49-F238E27FC236}">
                <a16:creationId xmlns:a16="http://schemas.microsoft.com/office/drawing/2014/main" id="{93E8AD19-9314-3B27-ECB7-B0F14242781D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4943082" y="3641210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0A981C-1FE4-0E00-939F-5D12468C770A}"/>
              </a:ext>
            </a:extLst>
          </p:cNvPr>
          <p:cNvSpPr txBox="1"/>
          <p:nvPr/>
        </p:nvSpPr>
        <p:spPr>
          <a:xfrm>
            <a:off x="4987866" y="3825523"/>
            <a:ext cx="75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software /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6191185-C35C-3C29-0368-AA2402B11F00}"/>
              </a:ext>
            </a:extLst>
          </p:cNvPr>
          <p:cNvCxnSpPr>
            <a:cxnSpLocks/>
          </p:cNvCxnSpPr>
          <p:nvPr/>
        </p:nvCxnSpPr>
        <p:spPr>
          <a:xfrm>
            <a:off x="5601737" y="3943985"/>
            <a:ext cx="137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B12C98-9B62-3522-5EEF-2A69DB43F640}"/>
              </a:ext>
            </a:extLst>
          </p:cNvPr>
          <p:cNvCxnSpPr>
            <a:cxnSpLocks/>
          </p:cNvCxnSpPr>
          <p:nvPr/>
        </p:nvCxnSpPr>
        <p:spPr>
          <a:xfrm>
            <a:off x="5483026" y="4176624"/>
            <a:ext cx="187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4">
            <a:extLst>
              <a:ext uri="{FF2B5EF4-FFF2-40B4-BE49-F238E27FC236}">
                <a16:creationId xmlns:a16="http://schemas.microsoft.com/office/drawing/2014/main" id="{81B9A2FC-8D0B-0FB7-5BBB-F10526541515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4052561" y="3657650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FE4460-26B1-3563-3624-25B3FBD6D1A0}"/>
              </a:ext>
            </a:extLst>
          </p:cNvPr>
          <p:cNvSpPr txBox="1"/>
          <p:nvPr/>
        </p:nvSpPr>
        <p:spPr>
          <a:xfrm>
            <a:off x="3756189" y="3696030"/>
            <a:ext cx="892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Timely resolving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 communication of schedules /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registration process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CBAC8C-4C12-672E-771B-F59F2064C0FC}"/>
              </a:ext>
            </a:extLst>
          </p:cNvPr>
          <p:cNvCxnSpPr>
            <a:cxnSpLocks/>
          </p:cNvCxnSpPr>
          <p:nvPr/>
        </p:nvCxnSpPr>
        <p:spPr>
          <a:xfrm>
            <a:off x="4202360" y="4020197"/>
            <a:ext cx="564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571CEB8-555F-CC08-8867-111349A21007}"/>
              </a:ext>
            </a:extLst>
          </p:cNvPr>
          <p:cNvCxnSpPr>
            <a:cxnSpLocks/>
          </p:cNvCxnSpPr>
          <p:nvPr/>
        </p:nvCxnSpPr>
        <p:spPr>
          <a:xfrm flipV="1">
            <a:off x="4202360" y="4656520"/>
            <a:ext cx="336395" cy="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1259E2D-22DF-ED90-BD69-556CCF57BED6}"/>
              </a:ext>
            </a:extLst>
          </p:cNvPr>
          <p:cNvCxnSpPr>
            <a:cxnSpLocks/>
          </p:cNvCxnSpPr>
          <p:nvPr/>
        </p:nvCxnSpPr>
        <p:spPr>
          <a:xfrm>
            <a:off x="4202360" y="5266476"/>
            <a:ext cx="16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reeform 84">
            <a:extLst>
              <a:ext uri="{FF2B5EF4-FFF2-40B4-BE49-F238E27FC236}">
                <a16:creationId xmlns:a16="http://schemas.microsoft.com/office/drawing/2014/main" id="{EB6A6745-BEFD-A714-6FE2-E671F6764CBE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2812839" y="3616852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D8903F-B58A-0A6A-945F-1DE90E459BC5}"/>
              </a:ext>
            </a:extLst>
          </p:cNvPr>
          <p:cNvSpPr txBox="1"/>
          <p:nvPr/>
        </p:nvSpPr>
        <p:spPr>
          <a:xfrm>
            <a:off x="2444602" y="3776309"/>
            <a:ext cx="831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rgbClr val="000000"/>
                </a:solidFill>
                <a:latin typeface="Arial"/>
              </a:defRPr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Active clubs and tech communities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mentorship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Opportunities for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Forum for voicing Concerns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965B41-FA5A-362C-9FF0-B555F1743245}"/>
              </a:ext>
            </a:extLst>
          </p:cNvPr>
          <p:cNvCxnSpPr>
            <a:cxnSpLocks/>
          </p:cNvCxnSpPr>
          <p:nvPr/>
        </p:nvCxnSpPr>
        <p:spPr>
          <a:xfrm flipV="1">
            <a:off x="3133071" y="4137095"/>
            <a:ext cx="336395" cy="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C2D367-4884-64A2-5343-BE107F3C6D09}"/>
              </a:ext>
            </a:extLst>
          </p:cNvPr>
          <p:cNvCxnSpPr>
            <a:cxnSpLocks/>
          </p:cNvCxnSpPr>
          <p:nvPr/>
        </p:nvCxnSpPr>
        <p:spPr>
          <a:xfrm flipV="1">
            <a:off x="3008386" y="4626669"/>
            <a:ext cx="336395" cy="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1E24E4-C439-2D3B-F7AE-A58D7D768BAB}"/>
              </a:ext>
            </a:extLst>
          </p:cNvPr>
          <p:cNvCxnSpPr>
            <a:cxnSpLocks/>
          </p:cNvCxnSpPr>
          <p:nvPr/>
        </p:nvCxnSpPr>
        <p:spPr>
          <a:xfrm>
            <a:off x="3072180" y="4975763"/>
            <a:ext cx="137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D80DB42-545B-25B9-6B0E-D86167993AE8}"/>
              </a:ext>
            </a:extLst>
          </p:cNvPr>
          <p:cNvCxnSpPr>
            <a:cxnSpLocks/>
          </p:cNvCxnSpPr>
          <p:nvPr/>
        </p:nvCxnSpPr>
        <p:spPr>
          <a:xfrm>
            <a:off x="2908519" y="5343199"/>
            <a:ext cx="137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84">
            <a:extLst>
              <a:ext uri="{FF2B5EF4-FFF2-40B4-BE49-F238E27FC236}">
                <a16:creationId xmlns:a16="http://schemas.microsoft.com/office/drawing/2014/main" id="{F4C1DEA6-2F61-09E6-F801-9000A4DECAFB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1576918" y="3622462"/>
            <a:ext cx="926124" cy="2377796"/>
          </a:xfrm>
          <a:custGeom>
            <a:avLst/>
            <a:gdLst>
              <a:gd name="T0" fmla="*/ 559 w 569"/>
              <a:gd name="T1" fmla="*/ 30 h 1426"/>
              <a:gd name="T2" fmla="*/ 12 w 569"/>
              <a:gd name="T3" fmla="*/ 1426 h 1426"/>
              <a:gd name="T4" fmla="*/ 0 w 569"/>
              <a:gd name="T5" fmla="*/ 1422 h 1426"/>
              <a:gd name="T6" fmla="*/ 547 w 569"/>
              <a:gd name="T7" fmla="*/ 26 h 1426"/>
              <a:gd name="T8" fmla="*/ 559 w 569"/>
              <a:gd name="T9" fmla="*/ 30 h 1426"/>
              <a:gd name="T10" fmla="*/ 533 w 569"/>
              <a:gd name="T11" fmla="*/ 28 h 1426"/>
              <a:gd name="T12" fmla="*/ 564 w 569"/>
              <a:gd name="T13" fmla="*/ 0 h 1426"/>
              <a:gd name="T14" fmla="*/ 569 w 569"/>
              <a:gd name="T15" fmla="*/ 40 h 1426"/>
              <a:gd name="T16" fmla="*/ 533 w 569"/>
              <a:gd name="T17" fmla="*/ 28 h 1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1426"/>
              <a:gd name="T29" fmla="*/ 569 w 569"/>
              <a:gd name="T30" fmla="*/ 1426 h 1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1426">
                <a:moveTo>
                  <a:pt x="559" y="30"/>
                </a:moveTo>
                <a:lnTo>
                  <a:pt x="12" y="1426"/>
                </a:lnTo>
                <a:lnTo>
                  <a:pt x="0" y="1422"/>
                </a:lnTo>
                <a:lnTo>
                  <a:pt x="547" y="26"/>
                </a:lnTo>
                <a:lnTo>
                  <a:pt x="559" y="30"/>
                </a:lnTo>
                <a:close/>
                <a:moveTo>
                  <a:pt x="533" y="28"/>
                </a:moveTo>
                <a:lnTo>
                  <a:pt x="564" y="0"/>
                </a:lnTo>
                <a:lnTo>
                  <a:pt x="569" y="40"/>
                </a:lnTo>
                <a:lnTo>
                  <a:pt x="533" y="28"/>
                </a:lnTo>
                <a:close/>
              </a:path>
            </a:pathLst>
          </a:custGeom>
          <a:solidFill>
            <a:srgbClr val="8064A2"/>
          </a:solidFill>
          <a:ln w="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EF30E1-E644-67BB-BA76-05006E691DC9}"/>
              </a:ext>
            </a:extLst>
          </p:cNvPr>
          <p:cNvSpPr txBox="1"/>
          <p:nvPr/>
        </p:nvSpPr>
        <p:spPr>
          <a:xfrm>
            <a:off x="953061" y="3849376"/>
            <a:ext cx="83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rgbClr val="000000"/>
                </a:solidFill>
                <a:latin typeface="Arial"/>
              </a:defRPr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Prompt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Transparent grading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Constructive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Consistent evaluations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278A8A6-EB6C-45C8-A8FB-5CD431B54217}"/>
              </a:ext>
            </a:extLst>
          </p:cNvPr>
          <p:cNvCxnSpPr>
            <a:cxnSpLocks/>
          </p:cNvCxnSpPr>
          <p:nvPr/>
        </p:nvCxnSpPr>
        <p:spPr>
          <a:xfrm>
            <a:off x="1457890" y="4075436"/>
            <a:ext cx="809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B6A2E72-88F8-9480-9091-021227111E78}"/>
              </a:ext>
            </a:extLst>
          </p:cNvPr>
          <p:cNvCxnSpPr>
            <a:cxnSpLocks/>
          </p:cNvCxnSpPr>
          <p:nvPr/>
        </p:nvCxnSpPr>
        <p:spPr>
          <a:xfrm>
            <a:off x="1366875" y="4457914"/>
            <a:ext cx="809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9996E9D-68FD-DD9A-9284-33405026712F}"/>
              </a:ext>
            </a:extLst>
          </p:cNvPr>
          <p:cNvCxnSpPr>
            <a:cxnSpLocks/>
          </p:cNvCxnSpPr>
          <p:nvPr/>
        </p:nvCxnSpPr>
        <p:spPr>
          <a:xfrm flipV="1">
            <a:off x="1524886" y="4810781"/>
            <a:ext cx="517696" cy="1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A807FB1-EA23-FE39-9D0A-14E974FF0D09}"/>
              </a:ext>
            </a:extLst>
          </p:cNvPr>
          <p:cNvCxnSpPr>
            <a:cxnSpLocks/>
          </p:cNvCxnSpPr>
          <p:nvPr/>
        </p:nvCxnSpPr>
        <p:spPr>
          <a:xfrm>
            <a:off x="1528602" y="5060601"/>
            <a:ext cx="393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37002B-8A0C-2D7B-C1E1-99795643E798}"/>
              </a:ext>
            </a:extLst>
          </p:cNvPr>
          <p:cNvSpPr txBox="1"/>
          <p:nvPr/>
        </p:nvSpPr>
        <p:spPr>
          <a:xfrm>
            <a:off x="8777952" y="3384553"/>
            <a:ext cx="130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Improve Student Learning Experience</a:t>
            </a:r>
            <a:endParaRPr lang="en-A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6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0"/>
    </mc:Choice>
    <mc:Fallback xmlns="">
      <p:transition spd="slow" advTm="2443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6EA3B-8709-B5F1-2668-C16038D43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AB7BC-46EB-60A9-5F1F-B9D0D3F81378}"/>
              </a:ext>
            </a:extLst>
          </p:cNvPr>
          <p:cNvSpPr txBox="1"/>
          <p:nvPr/>
        </p:nvSpPr>
        <p:spPr>
          <a:xfrm>
            <a:off x="81645" y="103961"/>
            <a:ext cx="264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Literature Survey</a:t>
            </a:r>
            <a:endParaRPr lang="en-A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53FEE-2371-48DC-F69D-9581D5C9262E}"/>
              </a:ext>
            </a:extLst>
          </p:cNvPr>
          <p:cNvSpPr txBox="1"/>
          <p:nvPr/>
        </p:nvSpPr>
        <p:spPr>
          <a:xfrm>
            <a:off x="81644" y="643281"/>
            <a:ext cx="404305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 have Studied multiple Research Papers </a:t>
            </a:r>
            <a:endParaRPr lang="en-AE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87CDA-E89D-C952-2947-6AB59B603F1A}"/>
              </a:ext>
            </a:extLst>
          </p:cNvPr>
          <p:cNvSpPr txBox="1"/>
          <p:nvPr/>
        </p:nvSpPr>
        <p:spPr>
          <a:xfrm>
            <a:off x="81644" y="1090268"/>
            <a:ext cx="11049776" cy="526297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endParaRPr lang="en-AE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342EFB-BC62-90B9-608A-4F9955FDE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63388"/>
              </p:ext>
            </p:extLst>
          </p:nvPr>
        </p:nvGraphicFramePr>
        <p:xfrm>
          <a:off x="245706" y="172926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649" imgH="792535" progId="Package">
                  <p:embed/>
                </p:oleObj>
              </mc:Choice>
              <mc:Fallback>
                <p:oleObj name="Packager Shell Object" showAsIcon="1" r:id="rId2" imgW="914649" imgH="792535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6342EFB-BC62-90B9-608A-4F9955FDEC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5706" y="172926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C77181-87D3-DA37-CC32-B4DB378B1E34}"/>
              </a:ext>
            </a:extLst>
          </p:cNvPr>
          <p:cNvSpPr txBox="1"/>
          <p:nvPr/>
        </p:nvSpPr>
        <p:spPr>
          <a:xfrm>
            <a:off x="1552381" y="1221716"/>
            <a:ext cx="8108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Merriweather Sans" panose="020F0502020204030204" pitchFamily="2" charset="0"/>
              </a:rPr>
              <a:t>Students feedback analysis model using deep learning-based method and linguistic knowledge for intelligent educational systems.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Merriweather Sans" panose="020F0502020204030204" pitchFamily="2" charset="0"/>
            </a:endParaRPr>
          </a:p>
          <a:p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Merriweather Sans" panose="020F0502020204030204" pitchFamily="2" charset="0"/>
            </a:endParaRPr>
          </a:p>
          <a:p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Merriweather Sans" panose="020F0502020204030204" pitchFamily="2" charset="0"/>
              </a:rPr>
              <a:t>https://link.springer.com/article/10.1007/s00500-023-07926-2</a:t>
            </a:r>
          </a:p>
          <a:p>
            <a:endParaRPr lang="en-A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13F2F-52F5-60A5-1291-CF210B92E099}"/>
              </a:ext>
            </a:extLst>
          </p:cNvPr>
          <p:cNvSpPr txBox="1"/>
          <p:nvPr/>
        </p:nvSpPr>
        <p:spPr>
          <a:xfrm>
            <a:off x="1552381" y="3429000"/>
            <a:ext cx="81083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effectLst/>
                <a:latin typeface="Merriweather Sans" pitchFamily="2" charset="0"/>
              </a:rPr>
              <a:t>Can feedback from students to teachers improve different dimensions of teaching quality in primary and secondary education? A hierarchical meta-analysis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Merriweather Sans" panose="020F0502020204030204" pitchFamily="2" charset="0"/>
            </a:endParaRPr>
          </a:p>
          <a:p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Merriweather Sans" panose="020F0502020204030204" pitchFamily="2" charset="0"/>
            </a:endParaRPr>
          </a:p>
          <a:p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Merriweather Sans" panose="020F0502020204030204" pitchFamily="2" charset="0"/>
              </a:rPr>
              <a:t>https://link.springer.com/article/10.1007/s11092-024-09450-9</a:t>
            </a:r>
            <a:endParaRPr lang="en-AE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9053255-D28A-17D5-DFF6-BFF460DF4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74243"/>
              </p:ext>
            </p:extLst>
          </p:nvPr>
        </p:nvGraphicFramePr>
        <p:xfrm>
          <a:off x="245706" y="37869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649" imgH="792535" progId="Package">
                  <p:embed/>
                </p:oleObj>
              </mc:Choice>
              <mc:Fallback>
                <p:oleObj name="Packager Shell Object" showAsIcon="1" r:id="rId4" imgW="914649" imgH="792535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9053255-D28A-17D5-DFF6-BFF460DF4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706" y="378697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38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319C-2CE8-2D03-F274-E19F185F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6" y="59326"/>
            <a:ext cx="10643616" cy="717279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POWER App Road </a:t>
            </a:r>
            <a:r>
              <a:rPr lang="en-US" sz="1800" dirty="0" err="1"/>
              <a:t>mAP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Continuous Improvement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835657-5DA0-1A6D-5167-12F6EB432C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880" y="2527540"/>
            <a:ext cx="2043979" cy="433045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Curriculum Review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Audit all existing programs for relevance and quality.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Align with current industry standards and job market needs.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Staff Development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Conduct skill gap analysis.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Begin monthly faculty training workshops.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Student Services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Launch feedback mechanisms (surveys, suggestion boxes).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Improve counseling and career guidance support.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Marketing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Revamp website and social media presence.</a:t>
            </a:r>
          </a:p>
          <a:p>
            <a:r>
              <a:rPr lang="en-US" sz="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Start local outreach campaigns</a:t>
            </a:r>
            <a:endParaRPr lang="en-US" sz="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B0A2FA-5D96-215B-CC72-FB61D8525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42839" y="2527541"/>
            <a:ext cx="1986226" cy="4432768"/>
          </a:xfrm>
        </p:spPr>
        <p:txBody>
          <a:bodyPr/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Digital Transformation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Implement a Learning Management System (LMS).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Introduce blended learning models (online + classroom).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Quality Assurance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 SOPs for teaching, grading, and attendance.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Launch internal audits and peer reviews.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Industry Connect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Form an advisory board with local employers and alumni.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Start guest lectures and site visits.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Placement Services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6858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Establish a placement cell with employer tie-ups.</a:t>
            </a:r>
          </a:p>
          <a:p>
            <a:r>
              <a:rPr lang="en-US" sz="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Provide resume building and interview prep workshops</a:t>
            </a:r>
          </a:p>
          <a:p>
            <a:r>
              <a:rPr lang="en-US" sz="800" dirty="0"/>
              <a:t>Disseminate standardized metrics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48CEE70-39A4-44B7-C3E9-34D19AB5B8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60839" y="2567109"/>
            <a:ext cx="1777040" cy="292277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New Courses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Launch job-oriented short courses and certifications.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Offer soft skills and language training.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Faculty Incentives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Introduce performance-based incentives and recognition.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Research &amp; Innovation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Begin small-scale research, innovation, or student projects.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International Exposure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Initiate collaborations with global institutions for webinars or student exchange.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0255E1E-52F3-FD18-1B19-D42D6870D7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0038" y="2432649"/>
            <a:ext cx="1554480" cy="4330458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Accreditation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Apply for national or international accreditation (e.g., ISO, NAAC).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Branch Expansion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Explore satellite campuses or online expansion.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Alumni Network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Form a strong alumni association for mentoring and fundraising.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Advanced Facilities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 up smart</a:t>
            </a:r>
          </a:p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classrooms, </a:t>
            </a:r>
          </a:p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Labs &amp; </a:t>
            </a:r>
          </a:p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innovation hubs.</a:t>
            </a:r>
          </a:p>
          <a:p>
            <a:endParaRPr lang="en-US" sz="800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E12194B4-7038-6077-795A-394B86080A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36677" y="2527541"/>
            <a:ext cx="1840443" cy="2962346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Thought Leadership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Host conferences, seminars, and publish journals.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CSR &amp; Community Engagement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Offer free or subsidized training to underserved groups.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Sustainability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 green with energy-efficient buildings and paperless operations.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Recognition</a:t>
            </a:r>
            <a:endParaRPr lang="en-US" sz="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Apply for awards, rankings, and government partnerships.</a:t>
            </a:r>
          </a:p>
          <a:p>
            <a:endParaRPr lang="en-US" sz="800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4B15B48F-323D-D53A-284E-ECFCF1B477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0991830-5611-7EA5-5C05-EB305E105A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5D75CF1C-89C8-3658-E1C1-3B208B1E7D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028BE212-50F0-A359-7C63-B91DE555EBC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19F7CB68-3005-C3CF-3A55-43B3FA7254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158" name="Picture Placeholder 157" descr="Isometric drawing person climbing a mountain">
            <a:extLst>
              <a:ext uri="{FF2B5EF4-FFF2-40B4-BE49-F238E27FC236}">
                <a16:creationId xmlns:a16="http://schemas.microsoft.com/office/drawing/2014/main" id="{5AEC4904-7638-57CD-130D-B0230284BC5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124" b="8124"/>
          <a:stretch/>
        </p:blipFill>
        <p:spPr>
          <a:xfrm>
            <a:off x="6606164" y="4805264"/>
            <a:ext cx="4828474" cy="2052735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176A93-E33A-4AD0-3460-A3407A82A62B}"/>
              </a:ext>
            </a:extLst>
          </p:cNvPr>
          <p:cNvSpPr/>
          <p:nvPr/>
        </p:nvSpPr>
        <p:spPr>
          <a:xfrm>
            <a:off x="914880" y="1969769"/>
            <a:ext cx="1777041" cy="370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23CEC-27B5-6724-E71A-E97E1DED631B}"/>
              </a:ext>
            </a:extLst>
          </p:cNvPr>
          <p:cNvSpPr txBox="1"/>
          <p:nvPr/>
        </p:nvSpPr>
        <p:spPr>
          <a:xfrm>
            <a:off x="942879" y="2061713"/>
            <a:ext cx="1783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Foundation &amp; Assessment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72C88C-8C93-A524-2CD4-86DAA4F238F7}"/>
              </a:ext>
            </a:extLst>
          </p:cNvPr>
          <p:cNvSpPr/>
          <p:nvPr/>
        </p:nvSpPr>
        <p:spPr>
          <a:xfrm>
            <a:off x="3042839" y="1969769"/>
            <a:ext cx="1777041" cy="370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00030A-4341-1C8F-C4F6-14E293FAD0AF}"/>
              </a:ext>
            </a:extLst>
          </p:cNvPr>
          <p:cNvSpPr/>
          <p:nvPr/>
        </p:nvSpPr>
        <p:spPr>
          <a:xfrm>
            <a:off x="5224309" y="1987788"/>
            <a:ext cx="1777041" cy="370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2142CE-7801-8FF4-4148-715F1E26C368}"/>
              </a:ext>
            </a:extLst>
          </p:cNvPr>
          <p:cNvSpPr/>
          <p:nvPr/>
        </p:nvSpPr>
        <p:spPr>
          <a:xfrm>
            <a:off x="7352268" y="1969769"/>
            <a:ext cx="1777041" cy="370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C5E219-B0A9-9DF6-1BA3-59E1A05D0F0F}"/>
              </a:ext>
            </a:extLst>
          </p:cNvPr>
          <p:cNvSpPr/>
          <p:nvPr/>
        </p:nvSpPr>
        <p:spPr>
          <a:xfrm>
            <a:off x="9472080" y="1969768"/>
            <a:ext cx="1777041" cy="370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Leadership &amp; Sustainability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FC2A8-E2FD-006F-19A4-F0F5B92AD099}"/>
              </a:ext>
            </a:extLst>
          </p:cNvPr>
          <p:cNvSpPr txBox="1"/>
          <p:nvPr/>
        </p:nvSpPr>
        <p:spPr>
          <a:xfrm>
            <a:off x="3008813" y="2018581"/>
            <a:ext cx="17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Standardization &amp; Technology Integration</a:t>
            </a:r>
            <a:endParaRPr lang="en-US" sz="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0F5361-3846-9D76-991E-1DE5A98D5A61}"/>
              </a:ext>
            </a:extLst>
          </p:cNvPr>
          <p:cNvSpPr txBox="1"/>
          <p:nvPr/>
        </p:nvSpPr>
        <p:spPr>
          <a:xfrm>
            <a:off x="5443267" y="2061713"/>
            <a:ext cx="1393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Growth &amp; Diversification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0EF85-83A9-475B-03BD-1BA595AB2912}"/>
              </a:ext>
            </a:extLst>
          </p:cNvPr>
          <p:cNvSpPr txBox="1"/>
          <p:nvPr/>
        </p:nvSpPr>
        <p:spPr>
          <a:xfrm>
            <a:off x="7573992" y="2061713"/>
            <a:ext cx="1328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Excellence &amp; Expansion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62B0B0-A945-AFDE-7054-C49633686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13" y="94893"/>
            <a:ext cx="9085421" cy="18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0"/>
    </mc:Choice>
    <mc:Fallback xmlns="">
      <p:transition spd="slow" advTm="187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0FF5F2-EAD7-6EC7-350C-2E534F6F726E}"/>
              </a:ext>
            </a:extLst>
          </p:cNvPr>
          <p:cNvGrpSpPr>
            <a:grpSpLocks/>
          </p:cNvGrpSpPr>
          <p:nvPr/>
        </p:nvGrpSpPr>
        <p:grpSpPr>
          <a:xfrm>
            <a:off x="6020050" y="2326913"/>
            <a:ext cx="6222014" cy="2010847"/>
            <a:chOff x="5933276" y="2643006"/>
            <a:chExt cx="6222014" cy="20108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01C8A0-961E-92CE-60E9-29F0B0E9904C}"/>
                </a:ext>
              </a:extLst>
            </p:cNvPr>
            <p:cNvSpPr txBox="1">
              <a:spLocks/>
            </p:cNvSpPr>
            <p:nvPr/>
          </p:nvSpPr>
          <p:spPr>
            <a:xfrm>
              <a:off x="5933276" y="2643006"/>
              <a:ext cx="62220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Thank You!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We respect your valuable time, If you have any questions, please reach us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751491D-BC81-DC86-57F5-8F4FE06327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6218" y="4197406"/>
              <a:ext cx="2852347" cy="456447"/>
              <a:chOff x="8604538" y="4703969"/>
              <a:chExt cx="4724361" cy="756015"/>
            </a:xfrm>
          </p:grpSpPr>
          <p:pic>
            <p:nvPicPr>
              <p:cNvPr id="10" name="Picture 4" descr="Facebook icon circle Logo PNG Vector (EPS) Free Download">
                <a:hlinkClick r:id="rId3"/>
                <a:extLst>
                  <a:ext uri="{FF2B5EF4-FFF2-40B4-BE49-F238E27FC236}">
                    <a16:creationId xmlns:a16="http://schemas.microsoft.com/office/drawing/2014/main" id="{7AC64152-DB50-79E6-2571-0069FADDF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4538" y="4703969"/>
                <a:ext cx="730592" cy="730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Instagram Logo Icon Png #96303 - Free Icons Library">
                <a:hlinkClick r:id="rId5"/>
                <a:extLst>
                  <a:ext uri="{FF2B5EF4-FFF2-40B4-BE49-F238E27FC236}">
                    <a16:creationId xmlns:a16="http://schemas.microsoft.com/office/drawing/2014/main" id="{645B4AE7-CAB1-F379-36CF-B02453150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3143" y="4724194"/>
                <a:ext cx="730592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Youtube PNG images free download">
                <a:hlinkClick r:id="rId7"/>
                <a:extLst>
                  <a:ext uri="{FF2B5EF4-FFF2-40B4-BE49-F238E27FC236}">
                    <a16:creationId xmlns:a16="http://schemas.microsoft.com/office/drawing/2014/main" id="{74422D62-68B5-3B8F-300D-3974BB8AF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0486" y="4738799"/>
                <a:ext cx="1019843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Download Twitter Logo Png Transparent Background - Logo Twitter Png PNG  Image with No Background - PNGkey.com">
                <a:hlinkClick r:id="rId9"/>
                <a:extLst>
                  <a:ext uri="{FF2B5EF4-FFF2-40B4-BE49-F238E27FC236}">
                    <a16:creationId xmlns:a16="http://schemas.microsoft.com/office/drawing/2014/main" id="{6B971983-A4F0-B2EF-18F7-1BA30FA9D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0028" y="4738799"/>
                <a:ext cx="715990" cy="715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2" descr="LinkedIn Logo – Free PNG format download (2022)">
                <a:hlinkClick r:id="rId11"/>
                <a:extLst>
                  <a:ext uri="{FF2B5EF4-FFF2-40B4-BE49-F238E27FC236}">
                    <a16:creationId xmlns:a16="http://schemas.microsoft.com/office/drawing/2014/main" id="{969F3C5E-C560-C01A-668D-042BE385C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35468" y="4730373"/>
                <a:ext cx="1293431" cy="72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1C4F7C"/>
      </a:accent1>
      <a:accent2>
        <a:srgbClr val="0477BF"/>
      </a:accent2>
      <a:accent3>
        <a:srgbClr val="048ABF"/>
      </a:accent3>
      <a:accent4>
        <a:srgbClr val="18B5D9"/>
      </a:accent4>
      <a:accent5>
        <a:srgbClr val="AEEBF2"/>
      </a:accent5>
      <a:accent6>
        <a:srgbClr val="F2E6D0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6c812c-37f0-4a6f-ba6d-472bca67163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D11B3009555C4B802F7FC53D5638BF" ma:contentTypeVersion="9" ma:contentTypeDescription="Create a new document." ma:contentTypeScope="" ma:versionID="8d88ef2438789cbe1297a4e786e5599d">
  <xsd:schema xmlns:xsd="http://www.w3.org/2001/XMLSchema" xmlns:xs="http://www.w3.org/2001/XMLSchema" xmlns:p="http://schemas.microsoft.com/office/2006/metadata/properties" xmlns:ns2="106c812c-37f0-4a6f-ba6d-472bca671635" targetNamespace="http://schemas.microsoft.com/office/2006/metadata/properties" ma:root="true" ma:fieldsID="7c470f52c2287bc2a92085028a742c85" ns2:_="">
    <xsd:import namespace="106c812c-37f0-4a6f-ba6d-472bca6716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6c812c-37f0-4a6f-ba6d-472bca671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5b35b97-479b-4f38-b8e0-3a1ed58773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CA22E9-E342-4225-B5E4-6BEA43208B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38D01E-AEED-4A3A-B38D-97DD82DF1FC3}">
  <ds:schemaRefs>
    <ds:schemaRef ds:uri="http://purl.org/dc/elements/1.1/"/>
    <ds:schemaRef ds:uri="106c812c-37f0-4a6f-ba6d-472bca671635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6A1B4D8-27CA-4A68-B6E0-CA1467544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6c812c-37f0-4a6f-ba6d-472bca6716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3e9f3d3-e0d0-4d38-b8cf-44b82c7fabdb}" enabled="0" method="" siteId="{23e9f3d3-e0d0-4d38-b8cf-44b82c7fabd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920</Words>
  <Application>Microsoft Office PowerPoint</Application>
  <PresentationFormat>Widescreen</PresentationFormat>
  <Paragraphs>339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Almarai Bold</vt:lpstr>
      <vt:lpstr>Aptos</vt:lpstr>
      <vt:lpstr>Arial</vt:lpstr>
      <vt:lpstr>Calibri</vt:lpstr>
      <vt:lpstr>Calibri Light</vt:lpstr>
      <vt:lpstr>Courier New</vt:lpstr>
      <vt:lpstr>Georgia</vt:lpstr>
      <vt:lpstr>LORA</vt:lpstr>
      <vt:lpstr>Merriweather Sans</vt:lpstr>
      <vt:lpstr>Tahoma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App Road mAP  Continuous Improvement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Kavithalaya</dc:creator>
  <cp:lastModifiedBy>Kiran Naidu</cp:lastModifiedBy>
  <cp:revision>20</cp:revision>
  <dcterms:created xsi:type="dcterms:W3CDTF">2021-06-10T06:37:17Z</dcterms:created>
  <dcterms:modified xsi:type="dcterms:W3CDTF">2025-06-02T16:43:55Z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367e36-6442-43b9-9133-f5e4284fb4e5_Enabled">
    <vt:lpwstr>true</vt:lpwstr>
  </property>
  <property fmtid="{D5CDD505-2E9C-101B-9397-08002B2CF9AE}" pid="3" name="MSIP_Label_23367e36-6442-43b9-9133-f5e4284fb4e5_SetDate">
    <vt:lpwstr>2025-05-29T10:38:16Z</vt:lpwstr>
  </property>
  <property fmtid="{D5CDD505-2E9C-101B-9397-08002B2CF9AE}" pid="4" name="MSIP_Label_23367e36-6442-43b9-9133-f5e4284fb4e5_Method">
    <vt:lpwstr>Privileged</vt:lpwstr>
  </property>
  <property fmtid="{D5CDD505-2E9C-101B-9397-08002B2CF9AE}" pid="5" name="MSIP_Label_23367e36-6442-43b9-9133-f5e4284fb4e5_Name">
    <vt:lpwstr>23367e36-6442-43b9-9133-f5e4284fb4e5</vt:lpwstr>
  </property>
  <property fmtid="{D5CDD505-2E9C-101B-9397-08002B2CF9AE}" pid="6" name="MSIP_Label_23367e36-6442-43b9-9133-f5e4284fb4e5_SiteId">
    <vt:lpwstr>4b241698-0bf3-403f-9f6b-d436c951b829</vt:lpwstr>
  </property>
  <property fmtid="{D5CDD505-2E9C-101B-9397-08002B2CF9AE}" pid="7" name="MSIP_Label_23367e36-6442-43b9-9133-f5e4284fb4e5_ActionId">
    <vt:lpwstr>8be00cf5-bfba-4ff5-8764-c56eec4be4ba</vt:lpwstr>
  </property>
  <property fmtid="{D5CDD505-2E9C-101B-9397-08002B2CF9AE}" pid="8" name="MSIP_Label_23367e36-6442-43b9-9133-f5e4284fb4e5_ContentBits">
    <vt:lpwstr>0</vt:lpwstr>
  </property>
  <property fmtid="{D5CDD505-2E9C-101B-9397-08002B2CF9AE}" pid="9" name="ContentTypeId">
    <vt:lpwstr>0x01010002D11B3009555C4B802F7FC53D5638BF</vt:lpwstr>
  </property>
  <property fmtid="{D5CDD505-2E9C-101B-9397-08002B2CF9AE}" pid="10" name="MediaServiceImageTags">
    <vt:lpwstr/>
  </property>
</Properties>
</file>